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EEAED5-5F38-4260-9825-634ABA97F629}" v="33" dt="2024-12-06T15:45:11.241"/>
    <p1510:client id="{ADB8B8D1-5D53-4015-927E-033CED949175}" v="12" dt="2024-12-06T13:20:48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oye, Kiran (UG - Mech Eng Sciences)" userId="511a5ac7-3823-4107-9aa3-4f14d00490fd" providerId="ADAL" clId="{ADB8B8D1-5D53-4015-927E-033CED949175}"/>
    <pc:docChg chg="undo custSel delSld modSld">
      <pc:chgData name="Saroye, Kiran (UG - Mech Eng Sciences)" userId="511a5ac7-3823-4107-9aa3-4f14d00490fd" providerId="ADAL" clId="{ADB8B8D1-5D53-4015-927E-033CED949175}" dt="2024-12-06T13:21:16.126" v="72" actId="18131"/>
      <pc:docMkLst>
        <pc:docMk/>
      </pc:docMkLst>
      <pc:sldChg chg="addSp delSp modSp del mod">
        <pc:chgData name="Saroye, Kiran (UG - Mech Eng Sciences)" userId="511a5ac7-3823-4107-9aa3-4f14d00490fd" providerId="ADAL" clId="{ADB8B8D1-5D53-4015-927E-033CED949175}" dt="2024-12-06T13:19:25.545" v="57" actId="2696"/>
        <pc:sldMkLst>
          <pc:docMk/>
          <pc:sldMk cId="3519971083" sldId="257"/>
        </pc:sldMkLst>
        <pc:spChg chg="mod">
          <ac:chgData name="Saroye, Kiran (UG - Mech Eng Sciences)" userId="511a5ac7-3823-4107-9aa3-4f14d00490fd" providerId="ADAL" clId="{ADB8B8D1-5D53-4015-927E-033CED949175}" dt="2024-12-06T12:13:21.053" v="34" actId="26606"/>
          <ac:spMkLst>
            <pc:docMk/>
            <pc:sldMk cId="3519971083" sldId="257"/>
            <ac:spMk id="2" creationId="{AE9D9AB7-D3DB-C234-A3A3-2826BD5CADC6}"/>
          </ac:spMkLst>
        </pc:spChg>
        <pc:spChg chg="mod">
          <ac:chgData name="Saroye, Kiran (UG - Mech Eng Sciences)" userId="511a5ac7-3823-4107-9aa3-4f14d00490fd" providerId="ADAL" clId="{ADB8B8D1-5D53-4015-927E-033CED949175}" dt="2024-12-06T12:13:21.053" v="34" actId="26606"/>
          <ac:spMkLst>
            <pc:docMk/>
            <pc:sldMk cId="3519971083" sldId="257"/>
            <ac:spMk id="3" creationId="{9FB7C971-4C1A-E8C5-DE5D-84E8231467BD}"/>
          </ac:spMkLst>
        </pc:spChg>
        <pc:spChg chg="add del">
          <ac:chgData name="Saroye, Kiran (UG - Mech Eng Sciences)" userId="511a5ac7-3823-4107-9aa3-4f14d00490fd" providerId="ADAL" clId="{ADB8B8D1-5D53-4015-927E-033CED949175}" dt="2024-12-06T12:13:21.053" v="34" actId="26606"/>
          <ac:spMkLst>
            <pc:docMk/>
            <pc:sldMk cId="3519971083" sldId="257"/>
            <ac:spMk id="17" creationId="{A7AE9375-4664-4DB2-922D-2782A6E439AC}"/>
          </ac:spMkLst>
        </pc:spChg>
        <pc:spChg chg="add del">
          <ac:chgData name="Saroye, Kiran (UG - Mech Eng Sciences)" userId="511a5ac7-3823-4107-9aa3-4f14d00490fd" providerId="ADAL" clId="{ADB8B8D1-5D53-4015-927E-033CED949175}" dt="2024-12-06T12:13:21.053" v="34" actId="26606"/>
          <ac:spMkLst>
            <pc:docMk/>
            <pc:sldMk cId="3519971083" sldId="257"/>
            <ac:spMk id="21" creationId="{9DD005C1-8C51-42D6-9BEE-B9B83849743D}"/>
          </ac:spMkLst>
        </pc:spChg>
        <pc:spChg chg="add del">
          <ac:chgData name="Saroye, Kiran (UG - Mech Eng Sciences)" userId="511a5ac7-3823-4107-9aa3-4f14d00490fd" providerId="ADAL" clId="{ADB8B8D1-5D53-4015-927E-033CED949175}" dt="2024-12-06T12:13:21.049" v="33" actId="26606"/>
          <ac:spMkLst>
            <pc:docMk/>
            <pc:sldMk cId="3519971083" sldId="257"/>
            <ac:spMk id="26" creationId="{E8A8EAB8-D2FF-444D-B34B-7D32F106AD0E}"/>
          </ac:spMkLst>
        </pc:spChg>
        <pc:spChg chg="add del">
          <ac:chgData name="Saroye, Kiran (UG - Mech Eng Sciences)" userId="511a5ac7-3823-4107-9aa3-4f14d00490fd" providerId="ADAL" clId="{ADB8B8D1-5D53-4015-927E-033CED949175}" dt="2024-12-06T12:13:17.217" v="27" actId="26606"/>
          <ac:spMkLst>
            <pc:docMk/>
            <pc:sldMk cId="3519971083" sldId="257"/>
            <ac:spMk id="27" creationId="{9F7D5CDA-D291-4307-BF55-1381FED29634}"/>
          </ac:spMkLst>
        </pc:spChg>
        <pc:spChg chg="add del">
          <ac:chgData name="Saroye, Kiran (UG - Mech Eng Sciences)" userId="511a5ac7-3823-4107-9aa3-4f14d00490fd" providerId="ADAL" clId="{ADB8B8D1-5D53-4015-927E-033CED949175}" dt="2024-12-06T12:13:18.475" v="29" actId="26606"/>
          <ac:spMkLst>
            <pc:docMk/>
            <pc:sldMk cId="3519971083" sldId="257"/>
            <ac:spMk id="29" creationId="{E81BF4F6-F2CF-4984-9D14-D6966D92F99F}"/>
          </ac:spMkLst>
        </pc:spChg>
        <pc:spChg chg="add del">
          <ac:chgData name="Saroye, Kiran (UG - Mech Eng Sciences)" userId="511a5ac7-3823-4107-9aa3-4f14d00490fd" providerId="ADAL" clId="{ADB8B8D1-5D53-4015-927E-033CED949175}" dt="2024-12-06T12:13:18.475" v="29" actId="26606"/>
          <ac:spMkLst>
            <pc:docMk/>
            <pc:sldMk cId="3519971083" sldId="257"/>
            <ac:spMk id="30" creationId="{C0763A76-9F1C-4FC5-82B7-DD475DA461B2}"/>
          </ac:spMkLst>
        </pc:spChg>
        <pc:spChg chg="add del">
          <ac:chgData name="Saroye, Kiran (UG - Mech Eng Sciences)" userId="511a5ac7-3823-4107-9aa3-4f14d00490fd" providerId="ADAL" clId="{ADB8B8D1-5D53-4015-927E-033CED949175}" dt="2024-12-06T12:13:18.737" v="31" actId="26606"/>
          <ac:spMkLst>
            <pc:docMk/>
            <pc:sldMk cId="3519971083" sldId="257"/>
            <ac:spMk id="33" creationId="{9F7D5CDA-D291-4307-BF55-1381FED29634}"/>
          </ac:spMkLst>
        </pc:spChg>
        <pc:spChg chg="add">
          <ac:chgData name="Saroye, Kiran (UG - Mech Eng Sciences)" userId="511a5ac7-3823-4107-9aa3-4f14d00490fd" providerId="ADAL" clId="{ADB8B8D1-5D53-4015-927E-033CED949175}" dt="2024-12-06T12:13:21.053" v="34" actId="26606"/>
          <ac:spMkLst>
            <pc:docMk/>
            <pc:sldMk cId="3519971083" sldId="257"/>
            <ac:spMk id="38" creationId="{A7AE9375-4664-4DB2-922D-2782A6E439AC}"/>
          </ac:spMkLst>
        </pc:spChg>
        <pc:spChg chg="add">
          <ac:chgData name="Saroye, Kiran (UG - Mech Eng Sciences)" userId="511a5ac7-3823-4107-9aa3-4f14d00490fd" providerId="ADAL" clId="{ADB8B8D1-5D53-4015-927E-033CED949175}" dt="2024-12-06T12:13:21.053" v="34" actId="26606"/>
          <ac:spMkLst>
            <pc:docMk/>
            <pc:sldMk cId="3519971083" sldId="257"/>
            <ac:spMk id="40" creationId="{9DD005C1-8C51-42D6-9BEE-B9B83849743D}"/>
          </ac:spMkLst>
        </pc:spChg>
        <pc:picChg chg="add del">
          <ac:chgData name="Saroye, Kiran (UG - Mech Eng Sciences)" userId="511a5ac7-3823-4107-9aa3-4f14d00490fd" providerId="ADAL" clId="{ADB8B8D1-5D53-4015-927E-033CED949175}" dt="2024-12-06T12:13:17.217" v="27" actId="26606"/>
          <ac:picMkLst>
            <pc:docMk/>
            <pc:sldMk cId="3519971083" sldId="257"/>
            <ac:picMk id="23" creationId="{68FA8A48-4E6E-FDC2-0AE4-C471DB4BF861}"/>
          </ac:picMkLst>
        </pc:picChg>
        <pc:picChg chg="add del">
          <ac:chgData name="Saroye, Kiran (UG - Mech Eng Sciences)" userId="511a5ac7-3823-4107-9aa3-4f14d00490fd" providerId="ADAL" clId="{ADB8B8D1-5D53-4015-927E-033CED949175}" dt="2024-12-06T12:13:18.475" v="29" actId="26606"/>
          <ac:picMkLst>
            <pc:docMk/>
            <pc:sldMk cId="3519971083" sldId="257"/>
            <ac:picMk id="31" creationId="{6DE2A23F-F915-4D2E-98F1-C5A591B7F990}"/>
          </ac:picMkLst>
        </pc:picChg>
        <pc:picChg chg="add del">
          <ac:chgData name="Saroye, Kiran (UG - Mech Eng Sciences)" userId="511a5ac7-3823-4107-9aa3-4f14d00490fd" providerId="ADAL" clId="{ADB8B8D1-5D53-4015-927E-033CED949175}" dt="2024-12-06T12:13:18.737" v="31" actId="26606"/>
          <ac:picMkLst>
            <pc:docMk/>
            <pc:sldMk cId="3519971083" sldId="257"/>
            <ac:picMk id="34" creationId="{68FA8A48-4E6E-FDC2-0AE4-C471DB4BF861}"/>
          </ac:picMkLst>
        </pc:picChg>
        <pc:cxnChg chg="add del">
          <ac:chgData name="Saroye, Kiran (UG - Mech Eng Sciences)" userId="511a5ac7-3823-4107-9aa3-4f14d00490fd" providerId="ADAL" clId="{ADB8B8D1-5D53-4015-927E-033CED949175}" dt="2024-12-06T12:13:21.053" v="34" actId="26606"/>
          <ac:cxnSpMkLst>
            <pc:docMk/>
            <pc:sldMk cId="3519971083" sldId="257"/>
            <ac:cxnSpMk id="19" creationId="{EE504C98-6397-41C1-A8D8-2D9C4ED307E0}"/>
          </ac:cxnSpMkLst>
        </pc:cxnChg>
        <pc:cxnChg chg="add del">
          <ac:chgData name="Saroye, Kiran (UG - Mech Eng Sciences)" userId="511a5ac7-3823-4107-9aa3-4f14d00490fd" providerId="ADAL" clId="{ADB8B8D1-5D53-4015-927E-033CED949175}" dt="2024-12-06T12:13:21.049" v="33" actId="26606"/>
          <ac:cxnSpMkLst>
            <pc:docMk/>
            <pc:sldMk cId="3519971083" sldId="257"/>
            <ac:cxnSpMk id="28" creationId="{067633D1-6EE6-4118-B9F0-B363477BEE7A}"/>
          </ac:cxnSpMkLst>
        </pc:cxnChg>
        <pc:cxnChg chg="add del">
          <ac:chgData name="Saroye, Kiran (UG - Mech Eng Sciences)" userId="511a5ac7-3823-4107-9aa3-4f14d00490fd" providerId="ADAL" clId="{ADB8B8D1-5D53-4015-927E-033CED949175}" dt="2024-12-06T12:13:21.049" v="33" actId="26606"/>
          <ac:cxnSpMkLst>
            <pc:docMk/>
            <pc:sldMk cId="3519971083" sldId="257"/>
            <ac:cxnSpMk id="36" creationId="{4AD7FFC6-42A9-49CB-B5E9-B3F6B038331B}"/>
          </ac:cxnSpMkLst>
        </pc:cxnChg>
        <pc:cxnChg chg="add">
          <ac:chgData name="Saroye, Kiran (UG - Mech Eng Sciences)" userId="511a5ac7-3823-4107-9aa3-4f14d00490fd" providerId="ADAL" clId="{ADB8B8D1-5D53-4015-927E-033CED949175}" dt="2024-12-06T12:13:21.053" v="34" actId="26606"/>
          <ac:cxnSpMkLst>
            <pc:docMk/>
            <pc:sldMk cId="3519971083" sldId="257"/>
            <ac:cxnSpMk id="39" creationId="{EE504C98-6397-41C1-A8D8-2D9C4ED307E0}"/>
          </ac:cxnSpMkLst>
        </pc:cxnChg>
      </pc:sldChg>
      <pc:sldChg chg="addSp delSp modSp mod">
        <pc:chgData name="Saroye, Kiran (UG - Mech Eng Sciences)" userId="511a5ac7-3823-4107-9aa3-4f14d00490fd" providerId="ADAL" clId="{ADB8B8D1-5D53-4015-927E-033CED949175}" dt="2024-12-06T12:09:33.697" v="25" actId="1076"/>
        <pc:sldMkLst>
          <pc:docMk/>
          <pc:sldMk cId="2190370436" sldId="258"/>
        </pc:sldMkLst>
        <pc:spChg chg="mod">
          <ac:chgData name="Saroye, Kiran (UG - Mech Eng Sciences)" userId="511a5ac7-3823-4107-9aa3-4f14d00490fd" providerId="ADAL" clId="{ADB8B8D1-5D53-4015-927E-033CED949175}" dt="2024-12-06T12:05:48.904" v="4" actId="26606"/>
          <ac:spMkLst>
            <pc:docMk/>
            <pc:sldMk cId="2190370436" sldId="258"/>
            <ac:spMk id="2" creationId="{15EBC667-A4DB-6B4D-BA36-1C6EE0204605}"/>
          </ac:spMkLst>
        </pc:spChg>
        <pc:spChg chg="mod">
          <ac:chgData name="Saroye, Kiran (UG - Mech Eng Sciences)" userId="511a5ac7-3823-4107-9aa3-4f14d00490fd" providerId="ADAL" clId="{ADB8B8D1-5D53-4015-927E-033CED949175}" dt="2024-12-06T12:05:48.904" v="4" actId="26606"/>
          <ac:spMkLst>
            <pc:docMk/>
            <pc:sldMk cId="2190370436" sldId="258"/>
            <ac:spMk id="3" creationId="{CB00B210-7E64-DA96-D880-C02CB8BD89C5}"/>
          </ac:spMkLst>
        </pc:spChg>
        <pc:spChg chg="del">
          <ac:chgData name="Saroye, Kiran (UG - Mech Eng Sciences)" userId="511a5ac7-3823-4107-9aa3-4f14d00490fd" providerId="ADAL" clId="{ADB8B8D1-5D53-4015-927E-033CED949175}" dt="2024-12-06T12:05:48.904" v="4" actId="26606"/>
          <ac:spMkLst>
            <pc:docMk/>
            <pc:sldMk cId="2190370436" sldId="258"/>
            <ac:spMk id="8" creationId="{A7AE9375-4664-4DB2-922D-2782A6E439AC}"/>
          </ac:spMkLst>
        </pc:spChg>
        <pc:spChg chg="add del">
          <ac:chgData name="Saroye, Kiran (UG - Mech Eng Sciences)" userId="511a5ac7-3823-4107-9aa3-4f14d00490fd" providerId="ADAL" clId="{ADB8B8D1-5D53-4015-927E-033CED949175}" dt="2024-12-06T12:09:17.217" v="19" actId="478"/>
          <ac:spMkLst>
            <pc:docMk/>
            <pc:sldMk cId="2190370436" sldId="258"/>
            <ac:spMk id="11" creationId="{5AB191C3-18C5-1539-680B-0316A56C06FA}"/>
          </ac:spMkLst>
        </pc:spChg>
        <pc:spChg chg="del">
          <ac:chgData name="Saroye, Kiran (UG - Mech Eng Sciences)" userId="511a5ac7-3823-4107-9aa3-4f14d00490fd" providerId="ADAL" clId="{ADB8B8D1-5D53-4015-927E-033CED949175}" dt="2024-12-06T12:05:48.904" v="4" actId="26606"/>
          <ac:spMkLst>
            <pc:docMk/>
            <pc:sldMk cId="2190370436" sldId="258"/>
            <ac:spMk id="12" creationId="{9DD005C1-8C51-42D6-9BEE-B9B83849743D}"/>
          </ac:spMkLst>
        </pc:spChg>
        <pc:spChg chg="add del">
          <ac:chgData name="Saroye, Kiran (UG - Mech Eng Sciences)" userId="511a5ac7-3823-4107-9aa3-4f14d00490fd" providerId="ADAL" clId="{ADB8B8D1-5D53-4015-927E-033CED949175}" dt="2024-12-06T12:06:32.903" v="8" actId="26606"/>
          <ac:spMkLst>
            <pc:docMk/>
            <pc:sldMk cId="2190370436" sldId="258"/>
            <ac:spMk id="17" creationId="{A7AE9375-4664-4DB2-922D-2782A6E439AC}"/>
          </ac:spMkLst>
        </pc:spChg>
        <pc:spChg chg="add del">
          <ac:chgData name="Saroye, Kiran (UG - Mech Eng Sciences)" userId="511a5ac7-3823-4107-9aa3-4f14d00490fd" providerId="ADAL" clId="{ADB8B8D1-5D53-4015-927E-033CED949175}" dt="2024-12-06T12:06:32.903" v="8" actId="26606"/>
          <ac:spMkLst>
            <pc:docMk/>
            <pc:sldMk cId="2190370436" sldId="258"/>
            <ac:spMk id="21" creationId="{C87417AF-190E-4D6E-AFA6-7D3E84B0B430}"/>
          </ac:spMkLst>
        </pc:spChg>
        <pc:spChg chg="add del">
          <ac:chgData name="Saroye, Kiran (UG - Mech Eng Sciences)" userId="511a5ac7-3823-4107-9aa3-4f14d00490fd" providerId="ADAL" clId="{ADB8B8D1-5D53-4015-927E-033CED949175}" dt="2024-12-06T12:06:32.903" v="8" actId="26606"/>
          <ac:spMkLst>
            <pc:docMk/>
            <pc:sldMk cId="2190370436" sldId="258"/>
            <ac:spMk id="23" creationId="{80B30ED8-273E-4C07-8568-2FE5CC5C483D}"/>
          </ac:spMkLst>
        </pc:spChg>
        <pc:spChg chg="add">
          <ac:chgData name="Saroye, Kiran (UG - Mech Eng Sciences)" userId="511a5ac7-3823-4107-9aa3-4f14d00490fd" providerId="ADAL" clId="{ADB8B8D1-5D53-4015-927E-033CED949175}" dt="2024-12-06T12:06:32.903" v="8" actId="26606"/>
          <ac:spMkLst>
            <pc:docMk/>
            <pc:sldMk cId="2190370436" sldId="258"/>
            <ac:spMk id="28" creationId="{A7AE9375-4664-4DB2-922D-2782A6E439AC}"/>
          </ac:spMkLst>
        </pc:spChg>
        <pc:spChg chg="add">
          <ac:chgData name="Saroye, Kiran (UG - Mech Eng Sciences)" userId="511a5ac7-3823-4107-9aa3-4f14d00490fd" providerId="ADAL" clId="{ADB8B8D1-5D53-4015-927E-033CED949175}" dt="2024-12-06T12:06:32.903" v="8" actId="26606"/>
          <ac:spMkLst>
            <pc:docMk/>
            <pc:sldMk cId="2190370436" sldId="258"/>
            <ac:spMk id="32" creationId="{C87417AF-190E-4D6E-AFA6-7D3E84B0B430}"/>
          </ac:spMkLst>
        </pc:spChg>
        <pc:spChg chg="add">
          <ac:chgData name="Saroye, Kiran (UG - Mech Eng Sciences)" userId="511a5ac7-3823-4107-9aa3-4f14d00490fd" providerId="ADAL" clId="{ADB8B8D1-5D53-4015-927E-033CED949175}" dt="2024-12-06T12:06:32.903" v="8" actId="26606"/>
          <ac:spMkLst>
            <pc:docMk/>
            <pc:sldMk cId="2190370436" sldId="258"/>
            <ac:spMk id="34" creationId="{80B30ED8-273E-4C07-8568-2FE5CC5C483D}"/>
          </ac:spMkLst>
        </pc:spChg>
        <pc:picChg chg="add del mod">
          <ac:chgData name="Saroye, Kiran (UG - Mech Eng Sciences)" userId="511a5ac7-3823-4107-9aa3-4f14d00490fd" providerId="ADAL" clId="{ADB8B8D1-5D53-4015-927E-033CED949175}" dt="2024-12-06T12:06:25.986" v="5" actId="478"/>
          <ac:picMkLst>
            <pc:docMk/>
            <pc:sldMk cId="2190370436" sldId="258"/>
            <ac:picMk id="4" creationId="{3A045A47-8552-F6CB-C433-230AF2619788}"/>
          </ac:picMkLst>
        </pc:picChg>
        <pc:picChg chg="add del mod">
          <ac:chgData name="Saroye, Kiran (UG - Mech Eng Sciences)" userId="511a5ac7-3823-4107-9aa3-4f14d00490fd" providerId="ADAL" clId="{ADB8B8D1-5D53-4015-927E-033CED949175}" dt="2024-12-06T12:07:50.824" v="10" actId="478"/>
          <ac:picMkLst>
            <pc:docMk/>
            <pc:sldMk cId="2190370436" sldId="258"/>
            <ac:picMk id="5" creationId="{A910574B-A6FB-C1A1-2444-30570FB82A71}"/>
          </ac:picMkLst>
        </pc:picChg>
        <pc:picChg chg="add del mod">
          <ac:chgData name="Saroye, Kiran (UG - Mech Eng Sciences)" userId="511a5ac7-3823-4107-9aa3-4f14d00490fd" providerId="ADAL" clId="{ADB8B8D1-5D53-4015-927E-033CED949175}" dt="2024-12-06T12:08:15.285" v="14" actId="21"/>
          <ac:picMkLst>
            <pc:docMk/>
            <pc:sldMk cId="2190370436" sldId="258"/>
            <ac:picMk id="6" creationId="{F52834F5-FFF7-B4F8-2F22-6428D4991271}"/>
          </ac:picMkLst>
        </pc:picChg>
        <pc:picChg chg="add mod">
          <ac:chgData name="Saroye, Kiran (UG - Mech Eng Sciences)" userId="511a5ac7-3823-4107-9aa3-4f14d00490fd" providerId="ADAL" clId="{ADB8B8D1-5D53-4015-927E-033CED949175}" dt="2024-12-06T12:09:33.697" v="25" actId="1076"/>
          <ac:picMkLst>
            <pc:docMk/>
            <pc:sldMk cId="2190370436" sldId="258"/>
            <ac:picMk id="7" creationId="{F2C9C6EC-6967-69CD-2657-229A7E92EAA5}"/>
          </ac:picMkLst>
        </pc:picChg>
        <pc:picChg chg="add del mod">
          <ac:chgData name="Saroye, Kiran (UG - Mech Eng Sciences)" userId="511a5ac7-3823-4107-9aa3-4f14d00490fd" providerId="ADAL" clId="{ADB8B8D1-5D53-4015-927E-033CED949175}" dt="2024-12-06T12:09:12.794" v="17" actId="478"/>
          <ac:picMkLst>
            <pc:docMk/>
            <pc:sldMk cId="2190370436" sldId="258"/>
            <ac:picMk id="9" creationId="{0A07CBAC-F54A-F38D-1631-551D626EC5AB}"/>
          </ac:picMkLst>
        </pc:picChg>
        <pc:picChg chg="add mod">
          <ac:chgData name="Saroye, Kiran (UG - Mech Eng Sciences)" userId="511a5ac7-3823-4107-9aa3-4f14d00490fd" providerId="ADAL" clId="{ADB8B8D1-5D53-4015-927E-033CED949175}" dt="2024-12-06T12:09:25.568" v="23" actId="1076"/>
          <ac:picMkLst>
            <pc:docMk/>
            <pc:sldMk cId="2190370436" sldId="258"/>
            <ac:picMk id="13" creationId="{C1808308-99EC-8A70-E2C0-158B5EF322B3}"/>
          </ac:picMkLst>
        </pc:picChg>
        <pc:cxnChg chg="del">
          <ac:chgData name="Saroye, Kiran (UG - Mech Eng Sciences)" userId="511a5ac7-3823-4107-9aa3-4f14d00490fd" providerId="ADAL" clId="{ADB8B8D1-5D53-4015-927E-033CED949175}" dt="2024-12-06T12:05:48.904" v="4" actId="26606"/>
          <ac:cxnSpMkLst>
            <pc:docMk/>
            <pc:sldMk cId="2190370436" sldId="258"/>
            <ac:cxnSpMk id="10" creationId="{EE504C98-6397-41C1-A8D8-2D9C4ED307E0}"/>
          </ac:cxnSpMkLst>
        </pc:cxnChg>
        <pc:cxnChg chg="add del">
          <ac:chgData name="Saroye, Kiran (UG - Mech Eng Sciences)" userId="511a5ac7-3823-4107-9aa3-4f14d00490fd" providerId="ADAL" clId="{ADB8B8D1-5D53-4015-927E-033CED949175}" dt="2024-12-06T12:06:32.903" v="8" actId="26606"/>
          <ac:cxnSpMkLst>
            <pc:docMk/>
            <pc:sldMk cId="2190370436" sldId="258"/>
            <ac:cxnSpMk id="19" creationId="{EE504C98-6397-41C1-A8D8-2D9C4ED307E0}"/>
          </ac:cxnSpMkLst>
        </pc:cxnChg>
        <pc:cxnChg chg="add">
          <ac:chgData name="Saroye, Kiran (UG - Mech Eng Sciences)" userId="511a5ac7-3823-4107-9aa3-4f14d00490fd" providerId="ADAL" clId="{ADB8B8D1-5D53-4015-927E-033CED949175}" dt="2024-12-06T12:06:32.903" v="8" actId="26606"/>
          <ac:cxnSpMkLst>
            <pc:docMk/>
            <pc:sldMk cId="2190370436" sldId="258"/>
            <ac:cxnSpMk id="30" creationId="{EE504C98-6397-41C1-A8D8-2D9C4ED307E0}"/>
          </ac:cxnSpMkLst>
        </pc:cxnChg>
      </pc:sldChg>
      <pc:sldChg chg="addSp delSp modSp mod">
        <pc:chgData name="Saroye, Kiran (UG - Mech Eng Sciences)" userId="511a5ac7-3823-4107-9aa3-4f14d00490fd" providerId="ADAL" clId="{ADB8B8D1-5D53-4015-927E-033CED949175}" dt="2024-12-06T13:21:16.126" v="72" actId="18131"/>
        <pc:sldMkLst>
          <pc:docMk/>
          <pc:sldMk cId="2879411423" sldId="259"/>
        </pc:sldMkLst>
        <pc:spChg chg="mod">
          <ac:chgData name="Saroye, Kiran (UG - Mech Eng Sciences)" userId="511a5ac7-3823-4107-9aa3-4f14d00490fd" providerId="ADAL" clId="{ADB8B8D1-5D53-4015-927E-033CED949175}" dt="2024-12-06T13:20:55.300" v="67" actId="26606"/>
          <ac:spMkLst>
            <pc:docMk/>
            <pc:sldMk cId="2879411423" sldId="259"/>
            <ac:spMk id="2" creationId="{831184A6-07E0-9E9A-AE8B-BB294FD2CE66}"/>
          </ac:spMkLst>
        </pc:spChg>
        <pc:spChg chg="mod">
          <ac:chgData name="Saroye, Kiran (UG - Mech Eng Sciences)" userId="511a5ac7-3823-4107-9aa3-4f14d00490fd" providerId="ADAL" clId="{ADB8B8D1-5D53-4015-927E-033CED949175}" dt="2024-12-06T13:20:55.300" v="67" actId="26606"/>
          <ac:spMkLst>
            <pc:docMk/>
            <pc:sldMk cId="2879411423" sldId="259"/>
            <ac:spMk id="3" creationId="{0B980E3E-E381-CDDF-8A4B-CD726877846F}"/>
          </ac:spMkLst>
        </pc:spChg>
        <pc:spChg chg="add del">
          <ac:chgData name="Saroye, Kiran (UG - Mech Eng Sciences)" userId="511a5ac7-3823-4107-9aa3-4f14d00490fd" providerId="ADAL" clId="{ADB8B8D1-5D53-4015-927E-033CED949175}" dt="2024-12-06T13:20:23.846" v="63" actId="26606"/>
          <ac:spMkLst>
            <pc:docMk/>
            <pc:sldMk cId="2879411423" sldId="259"/>
            <ac:spMk id="8" creationId="{A7AE9375-4664-4DB2-922D-2782A6E439AC}"/>
          </ac:spMkLst>
        </pc:spChg>
        <pc:spChg chg="add del">
          <ac:chgData name="Saroye, Kiran (UG - Mech Eng Sciences)" userId="511a5ac7-3823-4107-9aa3-4f14d00490fd" providerId="ADAL" clId="{ADB8B8D1-5D53-4015-927E-033CED949175}" dt="2024-12-06T13:20:23.846" v="63" actId="26606"/>
          <ac:spMkLst>
            <pc:docMk/>
            <pc:sldMk cId="2879411423" sldId="259"/>
            <ac:spMk id="12" creationId="{9DD005C1-8C51-42D6-9BEE-B9B83849743D}"/>
          </ac:spMkLst>
        </pc:spChg>
        <pc:spChg chg="add del">
          <ac:chgData name="Saroye, Kiran (UG - Mech Eng Sciences)" userId="511a5ac7-3823-4107-9aa3-4f14d00490fd" providerId="ADAL" clId="{ADB8B8D1-5D53-4015-927E-033CED949175}" dt="2024-12-06T13:20:23.840" v="62" actId="26606"/>
          <ac:spMkLst>
            <pc:docMk/>
            <pc:sldMk cId="2879411423" sldId="259"/>
            <ac:spMk id="17" creationId="{B95B9BA8-1D69-4796-85F5-B6D0BD52354B}"/>
          </ac:spMkLst>
        </pc:spChg>
        <pc:spChg chg="add del">
          <ac:chgData name="Saroye, Kiran (UG - Mech Eng Sciences)" userId="511a5ac7-3823-4107-9aa3-4f14d00490fd" providerId="ADAL" clId="{ADB8B8D1-5D53-4015-927E-033CED949175}" dt="2024-12-06T13:20:55.300" v="67" actId="26606"/>
          <ac:spMkLst>
            <pc:docMk/>
            <pc:sldMk cId="2879411423" sldId="259"/>
            <ac:spMk id="19" creationId="{9DD005C1-8C51-42D6-9BEE-B9B83849743D}"/>
          </ac:spMkLst>
        </pc:spChg>
        <pc:spChg chg="add del">
          <ac:chgData name="Saroye, Kiran (UG - Mech Eng Sciences)" userId="511a5ac7-3823-4107-9aa3-4f14d00490fd" providerId="ADAL" clId="{ADB8B8D1-5D53-4015-927E-033CED949175}" dt="2024-12-06T13:20:55.300" v="67" actId="26606"/>
          <ac:spMkLst>
            <pc:docMk/>
            <pc:sldMk cId="2879411423" sldId="259"/>
            <ac:spMk id="20" creationId="{E8A8EAB8-D2FF-444D-B34B-7D32F106AD0E}"/>
          </ac:spMkLst>
        </pc:spChg>
        <pc:spChg chg="add del">
          <ac:chgData name="Saroye, Kiran (UG - Mech Eng Sciences)" userId="511a5ac7-3823-4107-9aa3-4f14d00490fd" providerId="ADAL" clId="{ADB8B8D1-5D53-4015-927E-033CED949175}" dt="2024-12-06T13:20:55.300" v="67" actId="26606"/>
          <ac:spMkLst>
            <pc:docMk/>
            <pc:sldMk cId="2879411423" sldId="259"/>
            <ac:spMk id="21" creationId="{C61F2F60-14E3-4196-B7CE-175E46F04481}"/>
          </ac:spMkLst>
        </pc:spChg>
        <pc:spChg chg="add">
          <ac:chgData name="Saroye, Kiran (UG - Mech Eng Sciences)" userId="511a5ac7-3823-4107-9aa3-4f14d00490fd" providerId="ADAL" clId="{ADB8B8D1-5D53-4015-927E-033CED949175}" dt="2024-12-06T13:20:55.300" v="67" actId="26606"/>
          <ac:spMkLst>
            <pc:docMk/>
            <pc:sldMk cId="2879411423" sldId="259"/>
            <ac:spMk id="26" creationId="{5A0118C5-4F8D-4CF4-BADD-53FEACC6C42A}"/>
          </ac:spMkLst>
        </pc:spChg>
        <pc:spChg chg="add">
          <ac:chgData name="Saroye, Kiran (UG - Mech Eng Sciences)" userId="511a5ac7-3823-4107-9aa3-4f14d00490fd" providerId="ADAL" clId="{ADB8B8D1-5D53-4015-927E-033CED949175}" dt="2024-12-06T13:20:55.300" v="67" actId="26606"/>
          <ac:spMkLst>
            <pc:docMk/>
            <pc:sldMk cId="2879411423" sldId="259"/>
            <ac:spMk id="43" creationId="{C4C270DE-0BEB-4372-B440-7EADA6FAFA55}"/>
          </ac:spMkLst>
        </pc:spChg>
        <pc:spChg chg="add">
          <ac:chgData name="Saroye, Kiran (UG - Mech Eng Sciences)" userId="511a5ac7-3823-4107-9aa3-4f14d00490fd" providerId="ADAL" clId="{ADB8B8D1-5D53-4015-927E-033CED949175}" dt="2024-12-06T13:20:55.300" v="67" actId="26606"/>
          <ac:spMkLst>
            <pc:docMk/>
            <pc:sldMk cId="2879411423" sldId="259"/>
            <ac:spMk id="45" creationId="{757ACA0C-8702-4043-8D4D-582EAEDF1CF8}"/>
          </ac:spMkLst>
        </pc:spChg>
        <pc:grpChg chg="add">
          <ac:chgData name="Saroye, Kiran (UG - Mech Eng Sciences)" userId="511a5ac7-3823-4107-9aa3-4f14d00490fd" providerId="ADAL" clId="{ADB8B8D1-5D53-4015-927E-033CED949175}" dt="2024-12-06T13:20:55.300" v="67" actId="26606"/>
          <ac:grpSpMkLst>
            <pc:docMk/>
            <pc:sldMk cId="2879411423" sldId="259"/>
            <ac:grpSpMk id="28" creationId="{D92F9A1A-77F4-4E16-958B-64BB489FFEBC}"/>
          </ac:grpSpMkLst>
        </pc:grpChg>
        <pc:picChg chg="add mod">
          <ac:chgData name="Saroye, Kiran (UG - Mech Eng Sciences)" userId="511a5ac7-3823-4107-9aa3-4f14d00490fd" providerId="ADAL" clId="{ADB8B8D1-5D53-4015-927E-033CED949175}" dt="2024-12-06T13:20:55.300" v="67" actId="26606"/>
          <ac:picMkLst>
            <pc:docMk/>
            <pc:sldMk cId="2879411423" sldId="259"/>
            <ac:picMk id="4" creationId="{6DE31421-43FC-6129-3611-66E929219D83}"/>
          </ac:picMkLst>
        </pc:picChg>
        <pc:picChg chg="add mod modCrop">
          <ac:chgData name="Saroye, Kiran (UG - Mech Eng Sciences)" userId="511a5ac7-3823-4107-9aa3-4f14d00490fd" providerId="ADAL" clId="{ADB8B8D1-5D53-4015-927E-033CED949175}" dt="2024-12-06T13:21:16.126" v="72" actId="18131"/>
          <ac:picMkLst>
            <pc:docMk/>
            <pc:sldMk cId="2879411423" sldId="259"/>
            <ac:picMk id="5" creationId="{84614EBA-11E1-532B-83F2-CFEABB755E5C}"/>
          </ac:picMkLst>
        </pc:picChg>
        <pc:cxnChg chg="add del">
          <ac:chgData name="Saroye, Kiran (UG - Mech Eng Sciences)" userId="511a5ac7-3823-4107-9aa3-4f14d00490fd" providerId="ADAL" clId="{ADB8B8D1-5D53-4015-927E-033CED949175}" dt="2024-12-06T13:20:23.846" v="63" actId="26606"/>
          <ac:cxnSpMkLst>
            <pc:docMk/>
            <pc:sldMk cId="2879411423" sldId="259"/>
            <ac:cxnSpMk id="10" creationId="{EE504C98-6397-41C1-A8D8-2D9C4ED307E0}"/>
          </ac:cxnSpMkLst>
        </pc:cxnChg>
      </pc:sldChg>
      <pc:sldChg chg="addSp delSp modSp mod">
        <pc:chgData name="Saroye, Kiran (UG - Mech Eng Sciences)" userId="511a5ac7-3823-4107-9aa3-4f14d00490fd" providerId="ADAL" clId="{ADB8B8D1-5D53-4015-927E-033CED949175}" dt="2024-12-06T12:45:59.064" v="56" actId="1076"/>
        <pc:sldMkLst>
          <pc:docMk/>
          <pc:sldMk cId="3880811172" sldId="260"/>
        </pc:sldMkLst>
        <pc:spChg chg="mod">
          <ac:chgData name="Saroye, Kiran (UG - Mech Eng Sciences)" userId="511a5ac7-3823-4107-9aa3-4f14d00490fd" providerId="ADAL" clId="{ADB8B8D1-5D53-4015-927E-033CED949175}" dt="2024-12-06T12:45:35.362" v="50" actId="26606"/>
          <ac:spMkLst>
            <pc:docMk/>
            <pc:sldMk cId="3880811172" sldId="260"/>
            <ac:spMk id="2" creationId="{88DF7C8B-837E-946F-7095-82B3976FCBC0}"/>
          </ac:spMkLst>
        </pc:spChg>
        <pc:spChg chg="mod">
          <ac:chgData name="Saroye, Kiran (UG - Mech Eng Sciences)" userId="511a5ac7-3823-4107-9aa3-4f14d00490fd" providerId="ADAL" clId="{ADB8B8D1-5D53-4015-927E-033CED949175}" dt="2024-12-06T12:45:35.362" v="50" actId="26606"/>
          <ac:spMkLst>
            <pc:docMk/>
            <pc:sldMk cId="3880811172" sldId="260"/>
            <ac:spMk id="3" creationId="{472171D0-DF5E-A0D3-825C-F68919357450}"/>
          </ac:spMkLst>
        </pc:spChg>
        <pc:spChg chg="del">
          <ac:chgData name="Saroye, Kiran (UG - Mech Eng Sciences)" userId="511a5ac7-3823-4107-9aa3-4f14d00490fd" providerId="ADAL" clId="{ADB8B8D1-5D53-4015-927E-033CED949175}" dt="2024-12-06T12:17:55.917" v="49" actId="26606"/>
          <ac:spMkLst>
            <pc:docMk/>
            <pc:sldMk cId="3880811172" sldId="260"/>
            <ac:spMk id="8" creationId="{A7AE9375-4664-4DB2-922D-2782A6E439AC}"/>
          </ac:spMkLst>
        </pc:spChg>
        <pc:spChg chg="del">
          <ac:chgData name="Saroye, Kiran (UG - Mech Eng Sciences)" userId="511a5ac7-3823-4107-9aa3-4f14d00490fd" providerId="ADAL" clId="{ADB8B8D1-5D53-4015-927E-033CED949175}" dt="2024-12-06T12:17:55.917" v="49" actId="26606"/>
          <ac:spMkLst>
            <pc:docMk/>
            <pc:sldMk cId="3880811172" sldId="260"/>
            <ac:spMk id="12" creationId="{9DD005C1-8C51-42D6-9BEE-B9B83849743D}"/>
          </ac:spMkLst>
        </pc:spChg>
        <pc:spChg chg="add del">
          <ac:chgData name="Saroye, Kiran (UG - Mech Eng Sciences)" userId="511a5ac7-3823-4107-9aa3-4f14d00490fd" providerId="ADAL" clId="{ADB8B8D1-5D53-4015-927E-033CED949175}" dt="2024-12-06T12:45:35.362" v="50" actId="26606"/>
          <ac:spMkLst>
            <pc:docMk/>
            <pc:sldMk cId="3880811172" sldId="260"/>
            <ac:spMk id="17" creationId="{A7AE9375-4664-4DB2-922D-2782A6E439AC}"/>
          </ac:spMkLst>
        </pc:spChg>
        <pc:spChg chg="add del">
          <ac:chgData name="Saroye, Kiran (UG - Mech Eng Sciences)" userId="511a5ac7-3823-4107-9aa3-4f14d00490fd" providerId="ADAL" clId="{ADB8B8D1-5D53-4015-927E-033CED949175}" dt="2024-12-06T12:45:35.362" v="50" actId="26606"/>
          <ac:spMkLst>
            <pc:docMk/>
            <pc:sldMk cId="3880811172" sldId="260"/>
            <ac:spMk id="21" creationId="{C87417AF-190E-4D6E-AFA6-7D3E84B0B430}"/>
          </ac:spMkLst>
        </pc:spChg>
        <pc:spChg chg="add del">
          <ac:chgData name="Saroye, Kiran (UG - Mech Eng Sciences)" userId="511a5ac7-3823-4107-9aa3-4f14d00490fd" providerId="ADAL" clId="{ADB8B8D1-5D53-4015-927E-033CED949175}" dt="2024-12-06T12:45:35.362" v="50" actId="26606"/>
          <ac:spMkLst>
            <pc:docMk/>
            <pc:sldMk cId="3880811172" sldId="260"/>
            <ac:spMk id="23" creationId="{80B30ED8-273E-4C07-8568-2FE5CC5C483D}"/>
          </ac:spMkLst>
        </pc:spChg>
        <pc:spChg chg="add">
          <ac:chgData name="Saroye, Kiran (UG - Mech Eng Sciences)" userId="511a5ac7-3823-4107-9aa3-4f14d00490fd" providerId="ADAL" clId="{ADB8B8D1-5D53-4015-927E-033CED949175}" dt="2024-12-06T12:45:35.362" v="50" actId="26606"/>
          <ac:spMkLst>
            <pc:docMk/>
            <pc:sldMk cId="3880811172" sldId="260"/>
            <ac:spMk id="28" creationId="{5A0118C5-4F8D-4CF4-BADD-53FEACC6C42A}"/>
          </ac:spMkLst>
        </pc:spChg>
        <pc:spChg chg="add">
          <ac:chgData name="Saroye, Kiran (UG - Mech Eng Sciences)" userId="511a5ac7-3823-4107-9aa3-4f14d00490fd" providerId="ADAL" clId="{ADB8B8D1-5D53-4015-927E-033CED949175}" dt="2024-12-06T12:45:35.362" v="50" actId="26606"/>
          <ac:spMkLst>
            <pc:docMk/>
            <pc:sldMk cId="3880811172" sldId="260"/>
            <ac:spMk id="45" creationId="{C4C270DE-0BEB-4372-B440-7EADA6FAFA55}"/>
          </ac:spMkLst>
        </pc:spChg>
        <pc:spChg chg="add">
          <ac:chgData name="Saroye, Kiran (UG - Mech Eng Sciences)" userId="511a5ac7-3823-4107-9aa3-4f14d00490fd" providerId="ADAL" clId="{ADB8B8D1-5D53-4015-927E-033CED949175}" dt="2024-12-06T12:45:35.362" v="50" actId="26606"/>
          <ac:spMkLst>
            <pc:docMk/>
            <pc:sldMk cId="3880811172" sldId="260"/>
            <ac:spMk id="47" creationId="{757ACA0C-8702-4043-8D4D-582EAEDF1CF8}"/>
          </ac:spMkLst>
        </pc:spChg>
        <pc:grpChg chg="add">
          <ac:chgData name="Saroye, Kiran (UG - Mech Eng Sciences)" userId="511a5ac7-3823-4107-9aa3-4f14d00490fd" providerId="ADAL" clId="{ADB8B8D1-5D53-4015-927E-033CED949175}" dt="2024-12-06T12:45:35.362" v="50" actId="26606"/>
          <ac:grpSpMkLst>
            <pc:docMk/>
            <pc:sldMk cId="3880811172" sldId="260"/>
            <ac:grpSpMk id="30" creationId="{D92F9A1A-77F4-4E16-958B-64BB489FFEBC}"/>
          </ac:grpSpMkLst>
        </pc:grpChg>
        <pc:picChg chg="add mod">
          <ac:chgData name="Saroye, Kiran (UG - Mech Eng Sciences)" userId="511a5ac7-3823-4107-9aa3-4f14d00490fd" providerId="ADAL" clId="{ADB8B8D1-5D53-4015-927E-033CED949175}" dt="2024-12-06T12:45:52.981" v="54" actId="14100"/>
          <ac:picMkLst>
            <pc:docMk/>
            <pc:sldMk cId="3880811172" sldId="260"/>
            <ac:picMk id="4" creationId="{8A512F80-2A74-D4D2-E6D0-967E2F4B672E}"/>
          </ac:picMkLst>
        </pc:picChg>
        <pc:picChg chg="add mod ord modCrop">
          <ac:chgData name="Saroye, Kiran (UG - Mech Eng Sciences)" userId="511a5ac7-3823-4107-9aa3-4f14d00490fd" providerId="ADAL" clId="{ADB8B8D1-5D53-4015-927E-033CED949175}" dt="2024-12-06T12:45:59.064" v="56" actId="1076"/>
          <ac:picMkLst>
            <pc:docMk/>
            <pc:sldMk cId="3880811172" sldId="260"/>
            <ac:picMk id="5" creationId="{BD64605D-062F-04AA-87EB-6AE00415DA96}"/>
          </ac:picMkLst>
        </pc:picChg>
        <pc:cxnChg chg="del">
          <ac:chgData name="Saroye, Kiran (UG - Mech Eng Sciences)" userId="511a5ac7-3823-4107-9aa3-4f14d00490fd" providerId="ADAL" clId="{ADB8B8D1-5D53-4015-927E-033CED949175}" dt="2024-12-06T12:17:55.917" v="49" actId="26606"/>
          <ac:cxnSpMkLst>
            <pc:docMk/>
            <pc:sldMk cId="3880811172" sldId="260"/>
            <ac:cxnSpMk id="10" creationId="{EE504C98-6397-41C1-A8D8-2D9C4ED307E0}"/>
          </ac:cxnSpMkLst>
        </pc:cxnChg>
        <pc:cxnChg chg="add del">
          <ac:chgData name="Saroye, Kiran (UG - Mech Eng Sciences)" userId="511a5ac7-3823-4107-9aa3-4f14d00490fd" providerId="ADAL" clId="{ADB8B8D1-5D53-4015-927E-033CED949175}" dt="2024-12-06T12:45:35.362" v="50" actId="26606"/>
          <ac:cxnSpMkLst>
            <pc:docMk/>
            <pc:sldMk cId="3880811172" sldId="260"/>
            <ac:cxnSpMk id="19" creationId="{EE504C98-6397-41C1-A8D8-2D9C4ED307E0}"/>
          </ac:cxnSpMkLst>
        </pc:cxnChg>
      </pc:sldChg>
    </pc:docChg>
  </pc:docChgLst>
  <pc:docChgLst>
    <pc:chgData name="Saroye, Kiran (UG - Mech Eng Sciences)" userId="511a5ac7-3823-4107-9aa3-4f14d00490fd" providerId="ADAL" clId="{93EEAED5-5F38-4260-9825-634ABA97F629}"/>
    <pc:docChg chg="undo custSel addSld modSld sldOrd">
      <pc:chgData name="Saroye, Kiran (UG - Mech Eng Sciences)" userId="511a5ac7-3823-4107-9aa3-4f14d00490fd" providerId="ADAL" clId="{93EEAED5-5F38-4260-9825-634ABA97F629}" dt="2024-12-06T15:45:11.241" v="1810"/>
      <pc:docMkLst>
        <pc:docMk/>
      </pc:docMkLst>
      <pc:sldChg chg="addSp delSp modSp mod ord modTransition modMedia setBg addAnim delAnim modAnim setClrOvrMap">
        <pc:chgData name="Saroye, Kiran (UG - Mech Eng Sciences)" userId="511a5ac7-3823-4107-9aa3-4f14d00490fd" providerId="ADAL" clId="{93EEAED5-5F38-4260-9825-634ABA97F629}" dt="2024-12-06T15:45:11.241" v="1810"/>
        <pc:sldMkLst>
          <pc:docMk/>
          <pc:sldMk cId="3420899404" sldId="256"/>
        </pc:sldMkLst>
        <pc:spChg chg="mod">
          <ac:chgData name="Saroye, Kiran (UG - Mech Eng Sciences)" userId="511a5ac7-3823-4107-9aa3-4f14d00490fd" providerId="ADAL" clId="{93EEAED5-5F38-4260-9825-634ABA97F629}" dt="2024-12-05T11:50:19.004" v="277" actId="26606"/>
          <ac:spMkLst>
            <pc:docMk/>
            <pc:sldMk cId="3420899404" sldId="256"/>
            <ac:spMk id="2" creationId="{E42D5687-C827-B748-8C83-5FB5302F692E}"/>
          </ac:spMkLst>
        </pc:spChg>
        <pc:spChg chg="mod">
          <ac:chgData name="Saroye, Kiran (UG - Mech Eng Sciences)" userId="511a5ac7-3823-4107-9aa3-4f14d00490fd" providerId="ADAL" clId="{93EEAED5-5F38-4260-9825-634ABA97F629}" dt="2024-12-05T11:50:19.004" v="277" actId="26606"/>
          <ac:spMkLst>
            <pc:docMk/>
            <pc:sldMk cId="3420899404" sldId="256"/>
            <ac:spMk id="3" creationId="{A5ED5662-0178-01D1-2FF1-7E08370D60B3}"/>
          </ac:spMkLst>
        </pc:spChg>
        <pc:spChg chg="add del">
          <ac:chgData name="Saroye, Kiran (UG - Mech Eng Sciences)" userId="511a5ac7-3823-4107-9aa3-4f14d00490fd" providerId="ADAL" clId="{93EEAED5-5F38-4260-9825-634ABA97F629}" dt="2024-12-05T11:10:54.859" v="93" actId="26606"/>
          <ac:spMkLst>
            <pc:docMk/>
            <pc:sldMk cId="3420899404" sldId="256"/>
            <ac:spMk id="29" creationId="{657F69E0-C4B0-4BEC-A689-4F8D877F05D4}"/>
          </ac:spMkLst>
        </pc:spChg>
        <pc:spChg chg="add del">
          <ac:chgData name="Saroye, Kiran (UG - Mech Eng Sciences)" userId="511a5ac7-3823-4107-9aa3-4f14d00490fd" providerId="ADAL" clId="{93EEAED5-5F38-4260-9825-634ABA97F629}" dt="2024-12-05T11:10:54.859" v="93" actId="26606"/>
          <ac:spMkLst>
            <pc:docMk/>
            <pc:sldMk cId="3420899404" sldId="256"/>
            <ac:spMk id="30" creationId="{9F6380B4-6A1C-481E-8408-B4E6C75B9B81}"/>
          </ac:spMkLst>
        </pc:spChg>
        <pc:spChg chg="add del">
          <ac:chgData name="Saroye, Kiran (UG - Mech Eng Sciences)" userId="511a5ac7-3823-4107-9aa3-4f14d00490fd" providerId="ADAL" clId="{93EEAED5-5F38-4260-9825-634ABA97F629}" dt="2024-12-05T11:50:19.004" v="277" actId="26606"/>
          <ac:spMkLst>
            <pc:docMk/>
            <pc:sldMk cId="3420899404" sldId="256"/>
            <ac:spMk id="35" creationId="{6F828D28-8E09-41CC-8229-3070B5467A96}"/>
          </ac:spMkLst>
        </pc:spChg>
        <pc:spChg chg="add del">
          <ac:chgData name="Saroye, Kiran (UG - Mech Eng Sciences)" userId="511a5ac7-3823-4107-9aa3-4f14d00490fd" providerId="ADAL" clId="{93EEAED5-5F38-4260-9825-634ABA97F629}" dt="2024-12-05T11:50:19.004" v="277" actId="26606"/>
          <ac:spMkLst>
            <pc:docMk/>
            <pc:sldMk cId="3420899404" sldId="256"/>
            <ac:spMk id="37" creationId="{D5B012D8-7F27-4758-9AC6-C889B154BD73}"/>
          </ac:spMkLst>
        </pc:spChg>
        <pc:spChg chg="add del">
          <ac:chgData name="Saroye, Kiran (UG - Mech Eng Sciences)" userId="511a5ac7-3823-4107-9aa3-4f14d00490fd" providerId="ADAL" clId="{93EEAED5-5F38-4260-9825-634ABA97F629}" dt="2024-12-05T11:50:19.004" v="277" actId="26606"/>
          <ac:spMkLst>
            <pc:docMk/>
            <pc:sldMk cId="3420899404" sldId="256"/>
            <ac:spMk id="39" creationId="{4063B759-00FC-46D1-9898-8E8625268FAF}"/>
          </ac:spMkLst>
        </pc:spChg>
        <pc:spChg chg="add">
          <ac:chgData name="Saroye, Kiran (UG - Mech Eng Sciences)" userId="511a5ac7-3823-4107-9aa3-4f14d00490fd" providerId="ADAL" clId="{93EEAED5-5F38-4260-9825-634ABA97F629}" dt="2024-12-05T11:50:19.004" v="277" actId="26606"/>
          <ac:spMkLst>
            <pc:docMk/>
            <pc:sldMk cId="3420899404" sldId="256"/>
            <ac:spMk id="44" creationId="{22A397E7-BF60-45B2-84C7-B074B76C37A7}"/>
          </ac:spMkLst>
        </pc:spChg>
        <pc:spChg chg="add">
          <ac:chgData name="Saroye, Kiran (UG - Mech Eng Sciences)" userId="511a5ac7-3823-4107-9aa3-4f14d00490fd" providerId="ADAL" clId="{93EEAED5-5F38-4260-9825-634ABA97F629}" dt="2024-12-05T11:50:19.004" v="277" actId="26606"/>
          <ac:spMkLst>
            <pc:docMk/>
            <pc:sldMk cId="3420899404" sldId="256"/>
            <ac:spMk id="46" creationId="{890DEF05-784E-4B61-89E4-04C4ECF4E5A0}"/>
          </ac:spMkLst>
        </pc:spChg>
        <pc:picChg chg="add del mod">
          <ac:chgData name="Saroye, Kiran (UG - Mech Eng Sciences)" userId="511a5ac7-3823-4107-9aa3-4f14d00490fd" providerId="ADAL" clId="{93EEAED5-5F38-4260-9825-634ABA97F629}" dt="2024-12-06T15:10:58.520" v="1769"/>
          <ac:picMkLst>
            <pc:docMk/>
            <pc:sldMk cId="3420899404" sldId="256"/>
            <ac:picMk id="7" creationId="{960650C5-3788-C96D-22F1-22C2D024737B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15:02.241" v="1770"/>
          <ac:picMkLst>
            <pc:docMk/>
            <pc:sldMk cId="3420899404" sldId="256"/>
            <ac:picMk id="8" creationId="{164C9B18-9F3B-3C02-C997-707A845E2D8D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16:09.448" v="1779"/>
          <ac:picMkLst>
            <pc:docMk/>
            <pc:sldMk cId="3420899404" sldId="256"/>
            <ac:picMk id="9" creationId="{A9F597E6-B257-49D8-C17E-57D4C94CA5C2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20:34.190" v="1780"/>
          <ac:picMkLst>
            <pc:docMk/>
            <pc:sldMk cId="3420899404" sldId="256"/>
            <ac:picMk id="10" creationId="{CD3C819D-BE4F-1EB0-F86B-BCB5F9251386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4:59.789" v="1781"/>
          <ac:picMkLst>
            <pc:docMk/>
            <pc:sldMk cId="3420899404" sldId="256"/>
            <ac:picMk id="11" creationId="{F6E1F679-76F6-23ED-24C9-62730AA40378}"/>
          </ac:picMkLst>
        </pc:picChg>
        <pc:picChg chg="add mod ord">
          <ac:chgData name="Saroye, Kiran (UG - Mech Eng Sciences)" userId="511a5ac7-3823-4107-9aa3-4f14d00490fd" providerId="ADAL" clId="{93EEAED5-5F38-4260-9825-634ABA97F629}" dt="2024-12-05T11:50:19.004" v="277" actId="26606"/>
          <ac:picMkLst>
            <pc:docMk/>
            <pc:sldMk cId="3420899404" sldId="256"/>
            <ac:picMk id="16" creationId="{8285CAD5-5FE3-359E-4F73-2F32DFC0BB1C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5:55.630" v="1785"/>
          <ac:picMkLst>
            <pc:docMk/>
            <pc:sldMk cId="3420899404" sldId="256"/>
            <ac:picMk id="24" creationId="{AC1B7A61-3A06-7ACB-6FA0-6B45B992C616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28:27.831" v="1786"/>
          <ac:picMkLst>
            <pc:docMk/>
            <pc:sldMk cId="3420899404" sldId="256"/>
            <ac:picMk id="29" creationId="{68E9B4C6-0624-94BA-1E85-43C07A5D9D4B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8:31.827" v="1790"/>
          <ac:picMkLst>
            <pc:docMk/>
            <pc:sldMk cId="3420899404" sldId="256"/>
            <ac:picMk id="30" creationId="{75E5213D-A68B-873B-A8F7-10670677BBFF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28:49.813" v="1791"/>
          <ac:picMkLst>
            <pc:docMk/>
            <pc:sldMk cId="3420899404" sldId="256"/>
            <ac:picMk id="31" creationId="{E336CE3E-C4CC-2D78-5942-C0ED8F7524EE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8:52.959" v="1793"/>
          <ac:picMkLst>
            <pc:docMk/>
            <pc:sldMk cId="3420899404" sldId="256"/>
            <ac:picMk id="32" creationId="{6E2E5A7E-0CCB-ACB7-F870-61F3A3F7591B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29:09.813" v="1794"/>
          <ac:picMkLst>
            <pc:docMk/>
            <pc:sldMk cId="3420899404" sldId="256"/>
            <ac:picMk id="35" creationId="{A6D1FFA8-0D67-8887-920D-EFE25F624D05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9:14.457" v="1796"/>
          <ac:picMkLst>
            <pc:docMk/>
            <pc:sldMk cId="3420899404" sldId="256"/>
            <ac:picMk id="36" creationId="{0240443B-162D-C102-72C5-61ADFA000212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29:22.994" v="1797"/>
          <ac:picMkLst>
            <pc:docMk/>
            <pc:sldMk cId="3420899404" sldId="256"/>
            <ac:picMk id="39" creationId="{D37244BF-B8A0-97EB-73D4-7D6F34E0132B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9:35.960" v="1799"/>
          <ac:picMkLst>
            <pc:docMk/>
            <pc:sldMk cId="3420899404" sldId="256"/>
            <ac:picMk id="40" creationId="{76BBD25E-9F1D-CA0E-FA02-411C32879500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29:45.412" v="1800"/>
          <ac:picMkLst>
            <pc:docMk/>
            <pc:sldMk cId="3420899404" sldId="256"/>
            <ac:picMk id="43" creationId="{9EC6F9C5-1619-FE4B-E8C6-1C258777A244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9:48.420" v="1802"/>
          <ac:picMkLst>
            <pc:docMk/>
            <pc:sldMk cId="3420899404" sldId="256"/>
            <ac:picMk id="45" creationId="{E1C38624-5070-9255-A6DD-E073420B3982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34:22.816" v="1803"/>
          <ac:picMkLst>
            <pc:docMk/>
            <pc:sldMk cId="3420899404" sldId="256"/>
            <ac:picMk id="50" creationId="{6C802838-0967-49B0-2386-B43F2CEBC0D6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40:16.314" v="1809"/>
          <ac:picMkLst>
            <pc:docMk/>
            <pc:sldMk cId="3420899404" sldId="256"/>
            <ac:picMk id="51" creationId="{44520E2F-84D0-3C05-33BC-9F2FCA4457C5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45:11.241" v="1810"/>
          <ac:picMkLst>
            <pc:docMk/>
            <pc:sldMk cId="3420899404" sldId="256"/>
            <ac:picMk id="57" creationId="{48E227D1-9B9A-0106-BD74-11801AABE944}"/>
          </ac:picMkLst>
        </pc:picChg>
        <pc:picChg chg="add mod">
          <ac:chgData name="Saroye, Kiran (UG - Mech Eng Sciences)" userId="511a5ac7-3823-4107-9aa3-4f14d00490fd" providerId="ADAL" clId="{93EEAED5-5F38-4260-9825-634ABA97F629}" dt="2024-12-06T15:45:11.241" v="1810"/>
          <ac:picMkLst>
            <pc:docMk/>
            <pc:sldMk cId="3420899404" sldId="256"/>
            <ac:picMk id="58" creationId="{68FEB27F-D04A-C434-98AE-5309E1EFF739}"/>
          </ac:picMkLst>
        </pc:picChg>
        <pc:cxnChg chg="add">
          <ac:chgData name="Saroye, Kiran (UG - Mech Eng Sciences)" userId="511a5ac7-3823-4107-9aa3-4f14d00490fd" providerId="ADAL" clId="{93EEAED5-5F38-4260-9825-634ABA97F629}" dt="2024-12-05T11:50:19.004" v="277" actId="26606"/>
          <ac:cxnSpMkLst>
            <pc:docMk/>
            <pc:sldMk cId="3420899404" sldId="256"/>
            <ac:cxnSpMk id="48" creationId="{C41BAEC7-F7B0-4224-8B18-8F74B7D87F0B}"/>
          </ac:cxnSpMkLst>
        </pc:cxnChg>
      </pc:sldChg>
      <pc:sldChg chg="addSp delSp modSp new mod setBg modAnim">
        <pc:chgData name="Saroye, Kiran (UG - Mech Eng Sciences)" userId="511a5ac7-3823-4107-9aa3-4f14d00490fd" providerId="ADAL" clId="{93EEAED5-5F38-4260-9825-634ABA97F629}" dt="2024-12-05T15:52:21.217" v="1758"/>
        <pc:sldMkLst>
          <pc:docMk/>
          <pc:sldMk cId="3519971083" sldId="257"/>
        </pc:sldMkLst>
        <pc:spChg chg="mod">
          <ac:chgData name="Saroye, Kiran (UG - Mech Eng Sciences)" userId="511a5ac7-3823-4107-9aa3-4f14d00490fd" providerId="ADAL" clId="{93EEAED5-5F38-4260-9825-634ABA97F629}" dt="2024-12-05T11:48:55.617" v="261" actId="255"/>
          <ac:spMkLst>
            <pc:docMk/>
            <pc:sldMk cId="3519971083" sldId="257"/>
            <ac:spMk id="2" creationId="{AE9D9AB7-D3DB-C234-A3A3-2826BD5CADC6}"/>
          </ac:spMkLst>
        </pc:spChg>
        <pc:spChg chg="mod">
          <ac:chgData name="Saroye, Kiran (UG - Mech Eng Sciences)" userId="511a5ac7-3823-4107-9aa3-4f14d00490fd" providerId="ADAL" clId="{93EEAED5-5F38-4260-9825-634ABA97F629}" dt="2024-12-05T14:50:59.461" v="1333" actId="1076"/>
          <ac:spMkLst>
            <pc:docMk/>
            <pc:sldMk cId="3519971083" sldId="257"/>
            <ac:spMk id="3" creationId="{9FB7C971-4C1A-E8C5-DE5D-84E8231467BD}"/>
          </ac:spMkLst>
        </pc:spChg>
        <pc:spChg chg="add del">
          <ac:chgData name="Saroye, Kiran (UG - Mech Eng Sciences)" userId="511a5ac7-3823-4107-9aa3-4f14d00490fd" providerId="ADAL" clId="{93EEAED5-5F38-4260-9825-634ABA97F629}" dt="2024-12-05T11:13:42.293" v="113" actId="26606"/>
          <ac:spMkLst>
            <pc:docMk/>
            <pc:sldMk cId="3519971083" sldId="257"/>
            <ac:spMk id="8" creationId="{A7AE9375-4664-4DB2-922D-2782A6E439AC}"/>
          </ac:spMkLst>
        </pc:spChg>
        <pc:spChg chg="add del">
          <ac:chgData name="Saroye, Kiran (UG - Mech Eng Sciences)" userId="511a5ac7-3823-4107-9aa3-4f14d00490fd" providerId="ADAL" clId="{93EEAED5-5F38-4260-9825-634ABA97F629}" dt="2024-12-05T11:13:42.293" v="113" actId="26606"/>
          <ac:spMkLst>
            <pc:docMk/>
            <pc:sldMk cId="3519971083" sldId="257"/>
            <ac:spMk id="12" creationId="{9DD005C1-8C51-42D6-9BEE-B9B83849743D}"/>
          </ac:spMkLst>
        </pc:spChg>
        <pc:spChg chg="add">
          <ac:chgData name="Saroye, Kiran (UG - Mech Eng Sciences)" userId="511a5ac7-3823-4107-9aa3-4f14d00490fd" providerId="ADAL" clId="{93EEAED5-5F38-4260-9825-634ABA97F629}" dt="2024-12-05T11:13:42.293" v="113" actId="26606"/>
          <ac:spMkLst>
            <pc:docMk/>
            <pc:sldMk cId="3519971083" sldId="257"/>
            <ac:spMk id="17" creationId="{A7AE9375-4664-4DB2-922D-2782A6E439AC}"/>
          </ac:spMkLst>
        </pc:spChg>
        <pc:spChg chg="add">
          <ac:chgData name="Saroye, Kiran (UG - Mech Eng Sciences)" userId="511a5ac7-3823-4107-9aa3-4f14d00490fd" providerId="ADAL" clId="{93EEAED5-5F38-4260-9825-634ABA97F629}" dt="2024-12-05T11:13:42.293" v="113" actId="26606"/>
          <ac:spMkLst>
            <pc:docMk/>
            <pc:sldMk cId="3519971083" sldId="257"/>
            <ac:spMk id="21" creationId="{9DD005C1-8C51-42D6-9BEE-B9B83849743D}"/>
          </ac:spMkLst>
        </pc:spChg>
        <pc:cxnChg chg="add del">
          <ac:chgData name="Saroye, Kiran (UG - Mech Eng Sciences)" userId="511a5ac7-3823-4107-9aa3-4f14d00490fd" providerId="ADAL" clId="{93EEAED5-5F38-4260-9825-634ABA97F629}" dt="2024-12-05T11:13:42.293" v="113" actId="26606"/>
          <ac:cxnSpMkLst>
            <pc:docMk/>
            <pc:sldMk cId="3519971083" sldId="257"/>
            <ac:cxnSpMk id="10" creationId="{EE504C98-6397-41C1-A8D8-2D9C4ED307E0}"/>
          </ac:cxnSpMkLst>
        </pc:cxnChg>
        <pc:cxnChg chg="add">
          <ac:chgData name="Saroye, Kiran (UG - Mech Eng Sciences)" userId="511a5ac7-3823-4107-9aa3-4f14d00490fd" providerId="ADAL" clId="{93EEAED5-5F38-4260-9825-634ABA97F629}" dt="2024-12-05T11:13:42.293" v="113" actId="26606"/>
          <ac:cxnSpMkLst>
            <pc:docMk/>
            <pc:sldMk cId="3519971083" sldId="257"/>
            <ac:cxnSpMk id="19" creationId="{EE504C98-6397-41C1-A8D8-2D9C4ED307E0}"/>
          </ac:cxnSpMkLst>
        </pc:cxnChg>
      </pc:sldChg>
      <pc:sldChg chg="addSp delSp modSp new mod modTransition setBg modAnim">
        <pc:chgData name="Saroye, Kiran (UG - Mech Eng Sciences)" userId="511a5ac7-3823-4107-9aa3-4f14d00490fd" providerId="ADAL" clId="{93EEAED5-5F38-4260-9825-634ABA97F629}" dt="2024-12-06T15:45:11.241" v="1810"/>
        <pc:sldMkLst>
          <pc:docMk/>
          <pc:sldMk cId="2190370436" sldId="258"/>
        </pc:sldMkLst>
        <pc:spChg chg="mod">
          <ac:chgData name="Saroye, Kiran (UG - Mech Eng Sciences)" userId="511a5ac7-3823-4107-9aa3-4f14d00490fd" providerId="ADAL" clId="{93EEAED5-5F38-4260-9825-634ABA97F629}" dt="2024-12-05T11:47:28.686" v="204" actId="1076"/>
          <ac:spMkLst>
            <pc:docMk/>
            <pc:sldMk cId="2190370436" sldId="258"/>
            <ac:spMk id="2" creationId="{15EBC667-A4DB-6B4D-BA36-1C6EE0204605}"/>
          </ac:spMkLst>
        </pc:spChg>
        <pc:spChg chg="mod">
          <ac:chgData name="Saroye, Kiran (UG - Mech Eng Sciences)" userId="511a5ac7-3823-4107-9aa3-4f14d00490fd" providerId="ADAL" clId="{93EEAED5-5F38-4260-9825-634ABA97F629}" dt="2024-12-05T14:51:14.411" v="1334" actId="255"/>
          <ac:spMkLst>
            <pc:docMk/>
            <pc:sldMk cId="2190370436" sldId="258"/>
            <ac:spMk id="3" creationId="{CB00B210-7E64-DA96-D880-C02CB8BD89C5}"/>
          </ac:spMkLst>
        </pc:spChg>
        <pc:spChg chg="add">
          <ac:chgData name="Saroye, Kiran (UG - Mech Eng Sciences)" userId="511a5ac7-3823-4107-9aa3-4f14d00490fd" providerId="ADAL" clId="{93EEAED5-5F38-4260-9825-634ABA97F629}" dt="2024-12-05T11:13:54.201" v="114" actId="26606"/>
          <ac:spMkLst>
            <pc:docMk/>
            <pc:sldMk cId="2190370436" sldId="258"/>
            <ac:spMk id="8" creationId="{A7AE9375-4664-4DB2-922D-2782A6E439AC}"/>
          </ac:spMkLst>
        </pc:spChg>
        <pc:spChg chg="add">
          <ac:chgData name="Saroye, Kiran (UG - Mech Eng Sciences)" userId="511a5ac7-3823-4107-9aa3-4f14d00490fd" providerId="ADAL" clId="{93EEAED5-5F38-4260-9825-634ABA97F629}" dt="2024-12-05T11:13:54.201" v="114" actId="26606"/>
          <ac:spMkLst>
            <pc:docMk/>
            <pc:sldMk cId="2190370436" sldId="258"/>
            <ac:spMk id="12" creationId="{9DD005C1-8C51-42D6-9BEE-B9B83849743D}"/>
          </ac:spMkLst>
        </pc:spChg>
        <pc:picChg chg="add del mod">
          <ac:chgData name="Saroye, Kiran (UG - Mech Eng Sciences)" userId="511a5ac7-3823-4107-9aa3-4f14d00490fd" providerId="ADAL" clId="{93EEAED5-5F38-4260-9825-634ABA97F629}" dt="2024-12-06T15:10:58.520" v="1769"/>
          <ac:picMkLst>
            <pc:docMk/>
            <pc:sldMk cId="2190370436" sldId="258"/>
            <ac:picMk id="6" creationId="{221F6F40-D6DE-EB64-3E85-5F7642C9D751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15:02.241" v="1770"/>
          <ac:picMkLst>
            <pc:docMk/>
            <pc:sldMk cId="2190370436" sldId="258"/>
            <ac:picMk id="9" creationId="{9BD3362C-07A0-5AA1-DF9A-FE7C9A1E5CCF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16:09.448" v="1779"/>
          <ac:picMkLst>
            <pc:docMk/>
            <pc:sldMk cId="2190370436" sldId="258"/>
            <ac:picMk id="11" creationId="{D65A5C27-24ED-6C15-35E6-E5F4B0BD2692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20:34.190" v="1780"/>
          <ac:picMkLst>
            <pc:docMk/>
            <pc:sldMk cId="2190370436" sldId="258"/>
            <ac:picMk id="14" creationId="{7E5CFCF6-D19F-9F88-B2E1-EB9C2BAB3A62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4:59.789" v="1781"/>
          <ac:picMkLst>
            <pc:docMk/>
            <pc:sldMk cId="2190370436" sldId="258"/>
            <ac:picMk id="15" creationId="{68D4430C-6FBB-43C8-75CB-499FA5E9BBA6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5:55.630" v="1785"/>
          <ac:picMkLst>
            <pc:docMk/>
            <pc:sldMk cId="2190370436" sldId="258"/>
            <ac:picMk id="23" creationId="{149BF114-5C5A-7906-4E23-B3A03BD6126D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28:27.831" v="1786"/>
          <ac:picMkLst>
            <pc:docMk/>
            <pc:sldMk cId="2190370436" sldId="258"/>
            <ac:picMk id="29" creationId="{B0AF8A0D-A541-78C3-1BAB-934E8326D467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8:31.827" v="1790"/>
          <ac:picMkLst>
            <pc:docMk/>
            <pc:sldMk cId="2190370436" sldId="258"/>
            <ac:picMk id="31" creationId="{35A1A0F3-6AE7-D5A5-CD0F-3D0B1E979E9B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34:22.816" v="1803"/>
          <ac:picMkLst>
            <pc:docMk/>
            <pc:sldMk cId="2190370436" sldId="258"/>
            <ac:picMk id="33" creationId="{3B6BE4D8-D30C-BCD1-2572-3FEC65968B63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40:16.314" v="1809"/>
          <ac:picMkLst>
            <pc:docMk/>
            <pc:sldMk cId="2190370436" sldId="258"/>
            <ac:picMk id="35" creationId="{E698AB65-0BDC-F861-34C7-DF28022318D7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45:11.241" v="1810"/>
          <ac:picMkLst>
            <pc:docMk/>
            <pc:sldMk cId="2190370436" sldId="258"/>
            <ac:picMk id="37" creationId="{B208DDCA-8105-1618-B187-10633F6FB055}"/>
          </ac:picMkLst>
        </pc:picChg>
        <pc:picChg chg="add mod">
          <ac:chgData name="Saroye, Kiran (UG - Mech Eng Sciences)" userId="511a5ac7-3823-4107-9aa3-4f14d00490fd" providerId="ADAL" clId="{93EEAED5-5F38-4260-9825-634ABA97F629}" dt="2024-12-06T15:45:11.241" v="1810"/>
          <ac:picMkLst>
            <pc:docMk/>
            <pc:sldMk cId="2190370436" sldId="258"/>
            <ac:picMk id="38" creationId="{6FFCE44F-F43B-4864-8CA0-A46B316D0372}"/>
          </ac:picMkLst>
        </pc:picChg>
        <pc:cxnChg chg="add">
          <ac:chgData name="Saroye, Kiran (UG - Mech Eng Sciences)" userId="511a5ac7-3823-4107-9aa3-4f14d00490fd" providerId="ADAL" clId="{93EEAED5-5F38-4260-9825-634ABA97F629}" dt="2024-12-05T11:13:54.201" v="114" actId="26606"/>
          <ac:cxnSpMkLst>
            <pc:docMk/>
            <pc:sldMk cId="2190370436" sldId="258"/>
            <ac:cxnSpMk id="10" creationId="{EE504C98-6397-41C1-A8D8-2D9C4ED307E0}"/>
          </ac:cxnSpMkLst>
        </pc:cxnChg>
      </pc:sldChg>
      <pc:sldChg chg="addSp delSp modSp new mod modTransition setBg modAnim">
        <pc:chgData name="Saroye, Kiran (UG - Mech Eng Sciences)" userId="511a5ac7-3823-4107-9aa3-4f14d00490fd" providerId="ADAL" clId="{93EEAED5-5F38-4260-9825-634ABA97F629}" dt="2024-12-06T15:45:11.241" v="1810"/>
        <pc:sldMkLst>
          <pc:docMk/>
          <pc:sldMk cId="2879411423" sldId="259"/>
        </pc:sldMkLst>
        <pc:spChg chg="mod">
          <ac:chgData name="Saroye, Kiran (UG - Mech Eng Sciences)" userId="511a5ac7-3823-4107-9aa3-4f14d00490fd" providerId="ADAL" clId="{93EEAED5-5F38-4260-9825-634ABA97F629}" dt="2024-12-05T11:48:09.315" v="230" actId="1076"/>
          <ac:spMkLst>
            <pc:docMk/>
            <pc:sldMk cId="2879411423" sldId="259"/>
            <ac:spMk id="2" creationId="{831184A6-07E0-9E9A-AE8B-BB294FD2CE66}"/>
          </ac:spMkLst>
        </pc:spChg>
        <pc:spChg chg="mod">
          <ac:chgData name="Saroye, Kiran (UG - Mech Eng Sciences)" userId="511a5ac7-3823-4107-9aa3-4f14d00490fd" providerId="ADAL" clId="{93EEAED5-5F38-4260-9825-634ABA97F629}" dt="2024-12-05T15:16:55.927" v="1635" actId="255"/>
          <ac:spMkLst>
            <pc:docMk/>
            <pc:sldMk cId="2879411423" sldId="259"/>
            <ac:spMk id="3" creationId="{0B980E3E-E381-CDDF-8A4B-CD726877846F}"/>
          </ac:spMkLst>
        </pc:spChg>
        <pc:spChg chg="add">
          <ac:chgData name="Saroye, Kiran (UG - Mech Eng Sciences)" userId="511a5ac7-3823-4107-9aa3-4f14d00490fd" providerId="ADAL" clId="{93EEAED5-5F38-4260-9825-634ABA97F629}" dt="2024-12-05T11:13:57.211" v="115" actId="26606"/>
          <ac:spMkLst>
            <pc:docMk/>
            <pc:sldMk cId="2879411423" sldId="259"/>
            <ac:spMk id="8" creationId="{A7AE9375-4664-4DB2-922D-2782A6E439AC}"/>
          </ac:spMkLst>
        </pc:spChg>
        <pc:spChg chg="add">
          <ac:chgData name="Saroye, Kiran (UG - Mech Eng Sciences)" userId="511a5ac7-3823-4107-9aa3-4f14d00490fd" providerId="ADAL" clId="{93EEAED5-5F38-4260-9825-634ABA97F629}" dt="2024-12-05T11:13:57.211" v="115" actId="26606"/>
          <ac:spMkLst>
            <pc:docMk/>
            <pc:sldMk cId="2879411423" sldId="259"/>
            <ac:spMk id="12" creationId="{9DD005C1-8C51-42D6-9BEE-B9B83849743D}"/>
          </ac:spMkLst>
        </pc:spChg>
        <pc:picChg chg="add del mod">
          <ac:chgData name="Saroye, Kiran (UG - Mech Eng Sciences)" userId="511a5ac7-3823-4107-9aa3-4f14d00490fd" providerId="ADAL" clId="{93EEAED5-5F38-4260-9825-634ABA97F629}" dt="2024-12-06T15:10:58.520" v="1769"/>
          <ac:picMkLst>
            <pc:docMk/>
            <pc:sldMk cId="2879411423" sldId="259"/>
            <ac:picMk id="7" creationId="{80154B8D-442C-B454-32BF-A63B721AF46A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15:02.241" v="1770"/>
          <ac:picMkLst>
            <pc:docMk/>
            <pc:sldMk cId="2879411423" sldId="259"/>
            <ac:picMk id="13" creationId="{D867408D-46FC-72A0-D98C-312816BE1AC5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16:09.448" v="1779"/>
          <ac:picMkLst>
            <pc:docMk/>
            <pc:sldMk cId="2879411423" sldId="259"/>
            <ac:picMk id="14" creationId="{71BA51E1-A841-4F56-8079-B99DC0E07775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20:34.190" v="1780"/>
          <ac:picMkLst>
            <pc:docMk/>
            <pc:sldMk cId="2879411423" sldId="259"/>
            <ac:picMk id="15" creationId="{888EA698-DA45-0169-89D6-73B21B5FD125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4:59.789" v="1781"/>
          <ac:picMkLst>
            <pc:docMk/>
            <pc:sldMk cId="2879411423" sldId="259"/>
            <ac:picMk id="16" creationId="{B2D74E9A-7A4F-6DB0-3F66-00ACD8A22B71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8:31.827" v="1790"/>
          <ac:picMkLst>
            <pc:docMk/>
            <pc:sldMk cId="2879411423" sldId="259"/>
            <ac:picMk id="21" creationId="{C4A48C7B-6514-AEEA-A574-C44B8F802146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34:22.816" v="1803"/>
          <ac:picMkLst>
            <pc:docMk/>
            <pc:sldMk cId="2879411423" sldId="259"/>
            <ac:picMk id="24" creationId="{33D7D6F0-8BC1-7084-A4BA-2F50EEC4B523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40:16.314" v="1809"/>
          <ac:picMkLst>
            <pc:docMk/>
            <pc:sldMk cId="2879411423" sldId="259"/>
            <ac:picMk id="25" creationId="{FD033F3E-8BF2-3DFB-41DE-D0087C9F18A1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45:11.241" v="1810"/>
          <ac:picMkLst>
            <pc:docMk/>
            <pc:sldMk cId="2879411423" sldId="259"/>
            <ac:picMk id="27" creationId="{1240934B-CCC2-3DED-7DB2-28F802E49596}"/>
          </ac:picMkLst>
        </pc:picChg>
        <pc:picChg chg="add mod">
          <ac:chgData name="Saroye, Kiran (UG - Mech Eng Sciences)" userId="511a5ac7-3823-4107-9aa3-4f14d00490fd" providerId="ADAL" clId="{93EEAED5-5F38-4260-9825-634ABA97F629}" dt="2024-12-06T15:45:11.241" v="1810"/>
          <ac:picMkLst>
            <pc:docMk/>
            <pc:sldMk cId="2879411423" sldId="259"/>
            <ac:picMk id="42" creationId="{69D6B506-D191-C0AB-9710-936AB91893FD}"/>
          </ac:picMkLst>
        </pc:picChg>
        <pc:cxnChg chg="add">
          <ac:chgData name="Saroye, Kiran (UG - Mech Eng Sciences)" userId="511a5ac7-3823-4107-9aa3-4f14d00490fd" providerId="ADAL" clId="{93EEAED5-5F38-4260-9825-634ABA97F629}" dt="2024-12-05T11:13:57.211" v="115" actId="26606"/>
          <ac:cxnSpMkLst>
            <pc:docMk/>
            <pc:sldMk cId="2879411423" sldId="259"/>
            <ac:cxnSpMk id="10" creationId="{EE504C98-6397-41C1-A8D8-2D9C4ED307E0}"/>
          </ac:cxnSpMkLst>
        </pc:cxnChg>
      </pc:sldChg>
      <pc:sldChg chg="addSp delSp modSp new mod ord modTransition setBg modAnim">
        <pc:chgData name="Saroye, Kiran (UG - Mech Eng Sciences)" userId="511a5ac7-3823-4107-9aa3-4f14d00490fd" providerId="ADAL" clId="{93EEAED5-5F38-4260-9825-634ABA97F629}" dt="2024-12-06T15:45:11.241" v="1810"/>
        <pc:sldMkLst>
          <pc:docMk/>
          <pc:sldMk cId="3880811172" sldId="260"/>
        </pc:sldMkLst>
        <pc:spChg chg="mod">
          <ac:chgData name="Saroye, Kiran (UG - Mech Eng Sciences)" userId="511a5ac7-3823-4107-9aa3-4f14d00490fd" providerId="ADAL" clId="{93EEAED5-5F38-4260-9825-634ABA97F629}" dt="2024-12-05T11:48:46.714" v="260" actId="1076"/>
          <ac:spMkLst>
            <pc:docMk/>
            <pc:sldMk cId="3880811172" sldId="260"/>
            <ac:spMk id="2" creationId="{88DF7C8B-837E-946F-7095-82B3976FCBC0}"/>
          </ac:spMkLst>
        </pc:spChg>
        <pc:spChg chg="mod">
          <ac:chgData name="Saroye, Kiran (UG - Mech Eng Sciences)" userId="511a5ac7-3823-4107-9aa3-4f14d00490fd" providerId="ADAL" clId="{93EEAED5-5F38-4260-9825-634ABA97F629}" dt="2024-12-05T15:43:23.039" v="1710" actId="20577"/>
          <ac:spMkLst>
            <pc:docMk/>
            <pc:sldMk cId="3880811172" sldId="260"/>
            <ac:spMk id="3" creationId="{472171D0-DF5E-A0D3-825C-F68919357450}"/>
          </ac:spMkLst>
        </pc:spChg>
        <pc:spChg chg="add">
          <ac:chgData name="Saroye, Kiran (UG - Mech Eng Sciences)" userId="511a5ac7-3823-4107-9aa3-4f14d00490fd" providerId="ADAL" clId="{93EEAED5-5F38-4260-9825-634ABA97F629}" dt="2024-12-05T11:14:00.482" v="116" actId="26606"/>
          <ac:spMkLst>
            <pc:docMk/>
            <pc:sldMk cId="3880811172" sldId="260"/>
            <ac:spMk id="8" creationId="{A7AE9375-4664-4DB2-922D-2782A6E439AC}"/>
          </ac:spMkLst>
        </pc:spChg>
        <pc:spChg chg="add">
          <ac:chgData name="Saroye, Kiran (UG - Mech Eng Sciences)" userId="511a5ac7-3823-4107-9aa3-4f14d00490fd" providerId="ADAL" clId="{93EEAED5-5F38-4260-9825-634ABA97F629}" dt="2024-12-05T11:14:00.482" v="116" actId="26606"/>
          <ac:spMkLst>
            <pc:docMk/>
            <pc:sldMk cId="3880811172" sldId="260"/>
            <ac:spMk id="12" creationId="{9DD005C1-8C51-42D6-9BEE-B9B83849743D}"/>
          </ac:spMkLst>
        </pc:spChg>
        <pc:picChg chg="add del mod">
          <ac:chgData name="Saroye, Kiran (UG - Mech Eng Sciences)" userId="511a5ac7-3823-4107-9aa3-4f14d00490fd" providerId="ADAL" clId="{93EEAED5-5F38-4260-9825-634ABA97F629}" dt="2024-12-06T15:16:09.448" v="1779"/>
          <ac:picMkLst>
            <pc:docMk/>
            <pc:sldMk cId="3880811172" sldId="260"/>
            <ac:picMk id="7" creationId="{B46844CF-1B44-7A0C-444F-13EB2620DD35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20:34.190" v="1780"/>
          <ac:picMkLst>
            <pc:docMk/>
            <pc:sldMk cId="3880811172" sldId="260"/>
            <ac:picMk id="9" creationId="{F8B23A56-7D83-00EC-F08E-0C37D4C332DF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4:59.789" v="1781"/>
          <ac:picMkLst>
            <pc:docMk/>
            <pc:sldMk cId="3880811172" sldId="260"/>
            <ac:picMk id="11" creationId="{CF98E978-55BE-5E38-3A3F-02E5C30EDCF7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40:16.314" v="1809"/>
          <ac:picMkLst>
            <pc:docMk/>
            <pc:sldMk cId="3880811172" sldId="260"/>
            <ac:picMk id="16" creationId="{7F1D0BFA-E77B-6E00-DE29-50647C786466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45:11.241" v="1810"/>
          <ac:picMkLst>
            <pc:docMk/>
            <pc:sldMk cId="3880811172" sldId="260"/>
            <ac:picMk id="17" creationId="{29F4316C-D2AE-5D23-8637-33A90B4CEFC9}"/>
          </ac:picMkLst>
        </pc:picChg>
        <pc:picChg chg="add mod">
          <ac:chgData name="Saroye, Kiran (UG - Mech Eng Sciences)" userId="511a5ac7-3823-4107-9aa3-4f14d00490fd" providerId="ADAL" clId="{93EEAED5-5F38-4260-9825-634ABA97F629}" dt="2024-12-06T15:45:11.241" v="1810"/>
          <ac:picMkLst>
            <pc:docMk/>
            <pc:sldMk cId="3880811172" sldId="260"/>
            <ac:picMk id="18" creationId="{AE5E08E1-8A8D-B0A8-B3D3-4E5A2EF56B62}"/>
          </ac:picMkLst>
        </pc:picChg>
        <pc:cxnChg chg="add">
          <ac:chgData name="Saroye, Kiran (UG - Mech Eng Sciences)" userId="511a5ac7-3823-4107-9aa3-4f14d00490fd" providerId="ADAL" clId="{93EEAED5-5F38-4260-9825-634ABA97F629}" dt="2024-12-05T11:14:00.482" v="116" actId="26606"/>
          <ac:cxnSpMkLst>
            <pc:docMk/>
            <pc:sldMk cId="3880811172" sldId="260"/>
            <ac:cxnSpMk id="10" creationId="{EE504C98-6397-41C1-A8D8-2D9C4ED307E0}"/>
          </ac:cxnSpMkLst>
        </pc:cxnChg>
      </pc:sldChg>
      <pc:sldChg chg="addSp delSp modSp new mod ord modTransition setBg modAnim">
        <pc:chgData name="Saroye, Kiran (UG - Mech Eng Sciences)" userId="511a5ac7-3823-4107-9aa3-4f14d00490fd" providerId="ADAL" clId="{93EEAED5-5F38-4260-9825-634ABA97F629}" dt="2024-12-06T15:45:11.241" v="1810"/>
        <pc:sldMkLst>
          <pc:docMk/>
          <pc:sldMk cId="3160437756" sldId="261"/>
        </pc:sldMkLst>
        <pc:spChg chg="mod">
          <ac:chgData name="Saroye, Kiran (UG - Mech Eng Sciences)" userId="511a5ac7-3823-4107-9aa3-4f14d00490fd" providerId="ADAL" clId="{93EEAED5-5F38-4260-9825-634ABA97F629}" dt="2024-12-05T11:49:32.848" v="276" actId="1076"/>
          <ac:spMkLst>
            <pc:docMk/>
            <pc:sldMk cId="3160437756" sldId="261"/>
            <ac:spMk id="2" creationId="{7964A26B-A626-4939-3E87-79E0D4231D3C}"/>
          </ac:spMkLst>
        </pc:spChg>
        <pc:spChg chg="mod">
          <ac:chgData name="Saroye, Kiran (UG - Mech Eng Sciences)" userId="511a5ac7-3823-4107-9aa3-4f14d00490fd" providerId="ADAL" clId="{93EEAED5-5F38-4260-9825-634ABA97F629}" dt="2024-12-05T15:51:11.901" v="1757" actId="255"/>
          <ac:spMkLst>
            <pc:docMk/>
            <pc:sldMk cId="3160437756" sldId="261"/>
            <ac:spMk id="3" creationId="{2F7C2C47-18B1-719B-D003-AD27E6B33AF6}"/>
          </ac:spMkLst>
        </pc:spChg>
        <pc:spChg chg="add">
          <ac:chgData name="Saroye, Kiran (UG - Mech Eng Sciences)" userId="511a5ac7-3823-4107-9aa3-4f14d00490fd" providerId="ADAL" clId="{93EEAED5-5F38-4260-9825-634ABA97F629}" dt="2024-12-05T11:33:44.157" v="120" actId="26606"/>
          <ac:spMkLst>
            <pc:docMk/>
            <pc:sldMk cId="3160437756" sldId="261"/>
            <ac:spMk id="8" creationId="{A7AE9375-4664-4DB2-922D-2782A6E439AC}"/>
          </ac:spMkLst>
        </pc:spChg>
        <pc:spChg chg="add">
          <ac:chgData name="Saroye, Kiran (UG - Mech Eng Sciences)" userId="511a5ac7-3823-4107-9aa3-4f14d00490fd" providerId="ADAL" clId="{93EEAED5-5F38-4260-9825-634ABA97F629}" dt="2024-12-05T11:33:44.157" v="120" actId="26606"/>
          <ac:spMkLst>
            <pc:docMk/>
            <pc:sldMk cId="3160437756" sldId="261"/>
            <ac:spMk id="12" creationId="{9DD005C1-8C51-42D6-9BEE-B9B83849743D}"/>
          </ac:spMkLst>
        </pc:spChg>
        <pc:picChg chg="add del mod">
          <ac:chgData name="Saroye, Kiran (UG - Mech Eng Sciences)" userId="511a5ac7-3823-4107-9aa3-4f14d00490fd" providerId="ADAL" clId="{93EEAED5-5F38-4260-9825-634ABA97F629}" dt="2024-12-06T15:16:01.937" v="1772"/>
          <ac:picMkLst>
            <pc:docMk/>
            <pc:sldMk cId="3160437756" sldId="261"/>
            <ac:picMk id="5" creationId="{FEA649C5-0997-1DC7-9B75-356AFD56683E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16:06.962" v="1773"/>
          <ac:picMkLst>
            <pc:docMk/>
            <pc:sldMk cId="3160437756" sldId="261"/>
            <ac:picMk id="11" creationId="{1F93EC83-6BD0-1B0A-2DA2-0EC8E4414228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16:09.448" v="1779"/>
          <ac:picMkLst>
            <pc:docMk/>
            <pc:sldMk cId="3160437756" sldId="261"/>
            <ac:picMk id="13" creationId="{933E080F-A45E-E9A9-EB4F-BD4EB4B5BD53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20:34.190" v="1780"/>
          <ac:picMkLst>
            <pc:docMk/>
            <pc:sldMk cId="3160437756" sldId="261"/>
            <ac:picMk id="16" creationId="{4E82DBE3-9F8E-24F0-9DB6-7F7FE813AE3E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24:59.789" v="1781"/>
          <ac:picMkLst>
            <pc:docMk/>
            <pc:sldMk cId="3160437756" sldId="261"/>
            <ac:picMk id="17" creationId="{3C656FC4-D618-192C-31D9-DE2D8C3261A3}"/>
          </ac:picMkLst>
        </pc:picChg>
        <pc:picChg chg="add del mod">
          <ac:chgData name="Saroye, Kiran (UG - Mech Eng Sciences)" userId="511a5ac7-3823-4107-9aa3-4f14d00490fd" providerId="ADAL" clId="{93EEAED5-5F38-4260-9825-634ABA97F629}" dt="2024-12-06T15:40:16.314" v="1809"/>
          <ac:picMkLst>
            <pc:docMk/>
            <pc:sldMk cId="3160437756" sldId="261"/>
            <ac:picMk id="22" creationId="{1AC401A1-397F-E4BA-5879-1C0DC318947E}"/>
          </ac:picMkLst>
        </pc:picChg>
        <pc:picChg chg="add del mod ord">
          <ac:chgData name="Saroye, Kiran (UG - Mech Eng Sciences)" userId="511a5ac7-3823-4107-9aa3-4f14d00490fd" providerId="ADAL" clId="{93EEAED5-5F38-4260-9825-634ABA97F629}" dt="2024-12-06T15:45:11.241" v="1810"/>
          <ac:picMkLst>
            <pc:docMk/>
            <pc:sldMk cId="3160437756" sldId="261"/>
            <ac:picMk id="26" creationId="{A0CDCFCD-6C01-4B07-A578-44128C3BF641}"/>
          </ac:picMkLst>
        </pc:picChg>
        <pc:picChg chg="add mod">
          <ac:chgData name="Saroye, Kiran (UG - Mech Eng Sciences)" userId="511a5ac7-3823-4107-9aa3-4f14d00490fd" providerId="ADAL" clId="{93EEAED5-5F38-4260-9825-634ABA97F629}" dt="2024-12-06T15:45:11.241" v="1810"/>
          <ac:picMkLst>
            <pc:docMk/>
            <pc:sldMk cId="3160437756" sldId="261"/>
            <ac:picMk id="27" creationId="{E9E3DFFB-01AE-0EE6-D0BB-F3798F74291B}"/>
          </ac:picMkLst>
        </pc:picChg>
        <pc:cxnChg chg="add">
          <ac:chgData name="Saroye, Kiran (UG - Mech Eng Sciences)" userId="511a5ac7-3823-4107-9aa3-4f14d00490fd" providerId="ADAL" clId="{93EEAED5-5F38-4260-9825-634ABA97F629}" dt="2024-12-05T11:33:44.157" v="120" actId="26606"/>
          <ac:cxnSpMkLst>
            <pc:docMk/>
            <pc:sldMk cId="3160437756" sldId="261"/>
            <ac:cxnSpMk id="10" creationId="{EE504C98-6397-41C1-A8D8-2D9C4ED307E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E7051-B538-4C6E-9C50-A6B2C2A3279E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A169D-7C0E-4F38-BB4F-6B6B1BF752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741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A169D-7C0E-4F38-BB4F-6B6B1BF7521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648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A169D-7C0E-4F38-BB4F-6B6B1BF7521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559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D63C4-9CD5-1D21-9DE9-F43C48C14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4BAA1-A419-60FA-54F9-C087E97D4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BE9F9-1F18-36B4-E676-3167AEC3B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0A86D-2F97-1E92-9F07-BAA4A1A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A60D1-360F-ADA1-3060-A07B769C2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259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050A-9BFF-7C1C-CEC9-08E2E10E8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74526-1D73-1CE3-D3D5-F5A02CC17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D29C8-AC7D-789F-14CD-EC78CC266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34B7C-F5E5-BD4D-DCFA-7553D847F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E806B-05C0-9FB6-DA2D-FD457D5B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53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009B7C-0564-A162-62F2-BC5DF1D7DF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2C0B37-D162-CD35-66FF-D5CFE5710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0E8B2-B362-6109-BE8E-428F898E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2B40F-3142-A9C5-D9A6-C1B6DC11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11145-C4AE-D1C2-0694-FF695FFC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30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EDA8F-E18B-E82B-1E76-41E83DB5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64345-C336-E37C-4BA6-FC7BD8C30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CBABA-13FF-9F14-0CA8-FB61ED671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F9371-A00B-68AA-A710-F0760520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C4C51-1C6E-0590-00CF-45686ADF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76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A9FC8-81CE-4BDA-0769-49F9CE01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22E14-D763-003D-797A-654BBA886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3D983-DB8F-44C5-E20D-7846CB41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A3FA6-00D0-2654-6CF6-3BEA9B89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4BD65-0631-4548-7D2B-280AE5B3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38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5BE29-91B4-ABB1-9B36-9F09DD133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7CCF3-352C-F413-ED40-4A31FE550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55FA7-59FF-4888-0ECB-556ED73E1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B2B8E-5970-BD3B-72AE-73ECC523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570F6-76E7-4C87-84C1-4CA90648D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E5159-01B5-3CE7-21A6-ED94EA40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044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49B57-975D-2354-E115-41C85C29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2C865-4354-46DE-EEEE-2F9B6D5E3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EC40E-40CF-19D8-33AE-BED4A293A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BEEC1-2BC9-CCFA-8DE8-B45F18B11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A668EA-F28D-4004-EE1D-210C5360AB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4E0690-B115-7849-E096-DBCE0A80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1F0C3D-432A-A717-C343-6910AE07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55C95-455D-0EA9-5908-4A95ADBC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061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D2D4-F75F-A6C5-D5EF-F0DBFF17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2E40C-F1B8-6968-7D0D-8AFFD4013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25809-3D34-A6AF-C32C-E65B8CA6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1F42A-A67F-4477-B98A-178F04CD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12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02AB93-6FBE-E4B3-AC0E-2768D3E6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EA83C1-3112-4FAB-27DA-BCEF0442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69B4D-6CE5-9421-62C1-3600CCC9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61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0B7A-9DD0-387A-D539-073C1B4C0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F0F42-6276-8626-5EC3-A54EC0EBF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E1DE1-041F-A185-2202-B012FFE48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8E840-A32F-DAA7-DBEA-9B00C39F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F4B2E-47D6-BBB2-E39F-5057BF7E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06218-EFEF-7F68-0A3F-243BC903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135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5670-44A0-C6F1-CC4D-FE1DE7BD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D7DD1D-5008-A238-297F-A54B8DCF16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597D3-4A0C-294D-A349-52083C7C3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53A19-9C84-39C8-CD03-EB6F61CD7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969E2-B769-99F6-F219-2C764D5FC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9B6F9-0D26-DD7C-4C07-9D2E5CAAC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828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09B22D-DE29-2138-5045-A8B7B854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16812-5A66-A6E4-4D6E-4FD10947F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0635B-EEBD-7D63-90BC-3542CC30A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757818-DADA-4340-B3EF-D5AB30F48AF5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9EB0E-CC8F-C36D-7443-6A16E4EB2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A4C27-46FE-0561-8D63-C80A5AA2B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1DB862-459A-4A96-9294-7F4F8FAF1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98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dark sky with stars&#10;&#10;Description automatically generated">
            <a:extLst>
              <a:ext uri="{FF2B5EF4-FFF2-40B4-BE49-F238E27FC236}">
                <a16:creationId xmlns:a16="http://schemas.microsoft.com/office/drawing/2014/main" id="{8285CAD5-5FE3-359E-4F73-2F32DFC0BB1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l="10779" r="24358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2D5687-C827-B748-8C83-5FB5302F6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en-GB" sz="4600">
                <a:solidFill>
                  <a:schemeClr val="bg1"/>
                </a:solidFill>
              </a:rPr>
              <a:t>Dark matter &amp; Dark energy: The mysteries of our universe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D5662-0178-01D1-2FF1-7E08370D6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en-GB" sz="2000">
                <a:solidFill>
                  <a:schemeClr val="bg1"/>
                </a:solidFill>
              </a:rPr>
              <a:t>By Kiran Saroye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Audio 57">
            <a:hlinkClick r:id="" action="ppaction://media"/>
            <a:extLst>
              <a:ext uri="{FF2B5EF4-FFF2-40B4-BE49-F238E27FC236}">
                <a16:creationId xmlns:a16="http://schemas.microsoft.com/office/drawing/2014/main" id="{68FEB27F-D04A-C434-98AE-5309E1EFF7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0899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41"/>
    </mc:Choice>
    <mc:Fallback>
      <p:transition spd="slow" advTm="26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BC667-A4DB-6B4D-BA36-1C6EE0204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HOW WAS DARK MATTER AND ENERGY DISCOVERED?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B210-7E64-DA96-D880-C02CB8BD8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en-GB" sz="14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Dark matter was first thought of in the early 1930s by a Swiss American astronomer called Fritz Zwicky, who realised that the stars making up the Coma Cluster of galaxies only made up 1% of the mass needed to keep the galaxies from escaping the gravitational pull. </a:t>
            </a:r>
          </a:p>
          <a:p>
            <a:endParaRPr lang="en-GB" sz="140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4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Then </a:t>
            </a:r>
            <a:r>
              <a:rPr lang="en-GB" sz="14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during </a:t>
            </a:r>
            <a:r>
              <a:rPr lang="en-GB" sz="14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1970s, an astronomer named Vera Rubin confirmed that dark matter did exist by looking at the velocities of the inner and outer stars of the Andromeda Galaxy.</a:t>
            </a:r>
          </a:p>
          <a:p>
            <a:pPr marL="0" indent="0">
              <a:buNone/>
            </a:pPr>
            <a:endParaRPr lang="en-GB" sz="14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GB" sz="14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ark energy was discovered when two independent astronomers studied the explosion of white dwarfs where they were able to see the emitted light coming from the blast - the further they were away from them, the dimmer the light coming from the blasts will be. </a:t>
            </a:r>
          </a:p>
          <a:p>
            <a:endParaRPr lang="en-GB" sz="1400" dirty="0">
              <a:solidFill>
                <a:schemeClr val="bg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C9C6EC-6967-69CD-2657-229A7E92E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6558" y="439261"/>
            <a:ext cx="3706349" cy="2664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808308-99EC-8A70-E2C0-158B5EF32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6687" y="3799615"/>
            <a:ext cx="3373028" cy="2664692"/>
          </a:xfrm>
          <a:prstGeom prst="rect">
            <a:avLst/>
          </a:prstGeom>
        </p:spPr>
      </p:pic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6FFCE44F-F43B-4864-8CA0-A46B316D03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0370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08"/>
    </mc:Choice>
    <mc:Fallback>
      <p:transition spd="slow" advTm="55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184A6-07E0-9E9A-AE8B-BB294FD2C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GB" sz="4100">
                <a:solidFill>
                  <a:schemeClr val="bg1"/>
                </a:solidFill>
              </a:rPr>
              <a:t>DETECTING DARK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80E3E-E381-CDDF-8A4B-CD726877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Annihilation: dark matter particles annihilate their anti-particles.</a:t>
            </a:r>
          </a:p>
          <a:p>
            <a:endParaRPr lang="en-GB" sz="2000" dirty="0">
              <a:solidFill>
                <a:schemeClr val="bg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scattering/direct direction: dark matter scatters off Standard Model Particles, producing a signal that is detected by highly advanced equipment. </a:t>
            </a:r>
          </a:p>
          <a:p>
            <a:endParaRPr lang="en-GB" sz="2000" dirty="0">
              <a:solidFill>
                <a:schemeClr val="bg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GB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roduction experiments: the Large Hadron Collider is used to make two particles collide with each other to create dark matter particles along with many other particles.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D92F9A1A-77F4-4E16-958B-64BB489FF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2349" y="73998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9A42ED-6B91-49E6-9BDB-6339893E9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B732C3B-202D-4B4E-9C2B-283338B2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38433EC-2142-4B86-B9BA-25AFE2629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F3A02D8-E8AA-47DC-B215-ED01D604E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1A156CC-0ACD-4554-947F-A9FD30B6A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BACA1F0-7581-48CC-BB3D-29D84E66B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8C34CDB-6796-4AA3-9001-DA5B717D7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9D783F9-0F69-4135-9961-9BAB1C1A6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FFBBC22-B7E4-49E9-9BD1-36B5F6299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E179D1A-1F7F-41FF-A993-7DB78E9EB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65B3A8-B9D8-4EA9-B3DA-DDB2A574B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891E65D-798E-4741-A582-606A9152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8BAB8E0-D711-471F-8EB7-6F8C42092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DE31421-43FC-6129-3611-66E929219D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049" r="6885" b="-1"/>
          <a:stretch/>
        </p:blipFill>
        <p:spPr>
          <a:xfrm>
            <a:off x="8290719" y="322504"/>
            <a:ext cx="3059471" cy="293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614EBA-11E1-532B-83F2-CFEABB755E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58" t="-1060" r="1386" b="3828"/>
          <a:stretch/>
        </p:blipFill>
        <p:spPr>
          <a:xfrm>
            <a:off x="6622473" y="3576045"/>
            <a:ext cx="4661642" cy="2605450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C4C270DE-0BEB-4372-B440-7EADA6FAF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3877" y="4618784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57ACA0C-8702-4043-8D4D-582EAED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3877" y="4618784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69D6B506-D191-C0AB-9710-936AB91893F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9411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586"/>
    </mc:Choice>
    <mc:Fallback>
      <p:transition spd="slow" advTm="70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F7C8B-837E-946F-7095-82B3976FC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GB" sz="4100">
                <a:solidFill>
                  <a:schemeClr val="bg1"/>
                </a:solidFill>
              </a:rPr>
              <a:t>DETECTING DARK ENERGY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171D0-DF5E-A0D3-825C-F68919357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GB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oesn’t seem to be any technology that can allow scientists to see and find dark energy in our universe but can use evidence that the universe is in fact expanding at a rapid rate. </a:t>
            </a:r>
          </a:p>
          <a:p>
            <a:endParaRPr lang="en-GB" sz="2000">
              <a:solidFill>
                <a:schemeClr val="bg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Red shift: </a:t>
            </a:r>
            <a:r>
              <a:rPr lang="en-GB" sz="20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used to </a:t>
            </a:r>
            <a:r>
              <a:rPr lang="en-GB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figure out how far an object is from Earth where the further the galaxy is, the faster it is moving away from Earth. </a:t>
            </a:r>
          </a:p>
          <a:p>
            <a:endParaRPr lang="en-GB" sz="2000" dirty="0">
              <a:solidFill>
                <a:schemeClr val="bg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velocity of a galaxy can be found by using the equation v = H x d. </a:t>
            </a:r>
          </a:p>
          <a:p>
            <a:endParaRPr lang="en-GB" sz="2000" dirty="0">
              <a:solidFill>
                <a:schemeClr val="bg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0" name="Graphic 4">
            <a:extLst>
              <a:ext uri="{FF2B5EF4-FFF2-40B4-BE49-F238E27FC236}">
                <a16:creationId xmlns:a16="http://schemas.microsoft.com/office/drawing/2014/main" id="{D92F9A1A-77F4-4E16-958B-64BB489FF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2349" y="73998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19A42ED-6B91-49E6-9BDB-6339893E9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B732C3B-202D-4B4E-9C2B-283338B2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38433EC-2142-4B86-B9BA-25AFE2629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F3A02D8-E8AA-47DC-B215-ED01D604E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A156CC-0ACD-4554-947F-A9FD30B6A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BACA1F0-7581-48CC-BB3D-29D84E66B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8C34CDB-6796-4AA3-9001-DA5B717D7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9D783F9-0F69-4135-9961-9BAB1C1A6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FFBBC22-B7E4-49E9-9BD1-36B5F6299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E179D1A-1F7F-41FF-A993-7DB78E9EB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565B3A8-B9D8-4EA9-B3DA-DDB2A574B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891E65D-798E-4741-A582-606A9152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8BAB8E0-D711-471F-8EB7-6F8C42092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A512F80-2A74-D4D2-E6D0-967E2F4B6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123" y="322504"/>
            <a:ext cx="4128234" cy="3106496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C4C270DE-0BEB-4372-B440-7EADA6FAF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3877" y="4618784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7ACA0C-8702-4043-8D4D-582EAED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3877" y="4618784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4605D-062F-04AA-87EB-6AE00415DA9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13" t="10626" r="2758" b="5128"/>
          <a:stretch/>
        </p:blipFill>
        <p:spPr>
          <a:xfrm>
            <a:off x="6586387" y="4237231"/>
            <a:ext cx="4613300" cy="1260662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AE5E08E1-8A8D-B0A8-B3D3-4E5A2EF56B6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0811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099"/>
    </mc:Choice>
    <mc:Fallback>
      <p:transition spd="slow" advTm="73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4A26B-A626-4939-3E87-79E0D4231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3180"/>
            <a:ext cx="4508946" cy="1325563"/>
          </a:xfrm>
        </p:spPr>
        <p:txBody>
          <a:bodyPr anchor="b">
            <a:normAutofit/>
          </a:bodyPr>
          <a:lstStyle/>
          <a:p>
            <a:pPr algn="ctr"/>
            <a:br>
              <a:rPr lang="en-GB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C2C47-18B1-719B-D003-AD27E6B33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294473"/>
            <a:ext cx="11421533" cy="3996255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GB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ark matter and energy remains the most challenging topic to uncover about in our universe.</a:t>
            </a:r>
          </a:p>
          <a:p>
            <a:endParaRPr lang="en-GB" sz="2000" dirty="0">
              <a:solidFill>
                <a:schemeClr val="bg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GB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roving that these forces exist still questions scientists to this day. </a:t>
            </a:r>
          </a:p>
          <a:p>
            <a:endParaRPr lang="en-GB" sz="2000" dirty="0">
              <a:solidFill>
                <a:schemeClr val="bg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en-GB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here have been advanced equipment produced such as the Fermi Telescope and the Large Hadron Collider to study how these forces act/properties they are made up of.</a:t>
            </a:r>
          </a:p>
          <a:p>
            <a:endParaRPr lang="en-GB" sz="200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With there being strong evidence that the universe is accelerating at a fast rate, it is still indirect proof that dark energy exists. 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E9E3DFFB-01AE-0EE6-D0BB-F3798F74291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0437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27"/>
    </mc:Choice>
    <mc:Fallback>
      <p:transition spd="slow" advTm="66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7.2|2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7.7|1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16.8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9.9|11.9|16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389</Words>
  <Application>Microsoft Office PowerPoint</Application>
  <PresentationFormat>Widescreen</PresentationFormat>
  <Paragraphs>30</Paragraphs>
  <Slides>5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Dark matter &amp; Dark energy: The mysteries of our universe</vt:lpstr>
      <vt:lpstr>HOW WAS DARK MATTER AND ENERGY DISCOVERED? </vt:lpstr>
      <vt:lpstr>DETECTING DARK MATTER</vt:lpstr>
      <vt:lpstr>DETECTING DARK ENERGY </vt:lpstr>
      <vt:lpstr>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Kiran Saroye</dc:creator>
  <cp:lastModifiedBy>Saroye, Kiran (UG - Mech Eng Sciences)</cp:lastModifiedBy>
  <cp:revision>1</cp:revision>
  <dcterms:created xsi:type="dcterms:W3CDTF">2024-11-24T17:41:47Z</dcterms:created>
  <dcterms:modified xsi:type="dcterms:W3CDTF">2024-12-06T15:45:20Z</dcterms:modified>
</cp:coreProperties>
</file>